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59" r:id="rId4"/>
    <p:sldId id="260" r:id="rId5"/>
    <p:sldId id="262" r:id="rId6"/>
    <p:sldId id="263" r:id="rId7"/>
    <p:sldId id="274" r:id="rId8"/>
    <p:sldId id="275" r:id="rId9"/>
    <p:sldId id="266" r:id="rId10"/>
    <p:sldId id="267" r:id="rId11"/>
    <p:sldId id="277" r:id="rId12"/>
    <p:sldId id="270" r:id="rId13"/>
    <p:sldId id="271" r:id="rId14"/>
    <p:sldId id="272" r:id="rId15"/>
    <p:sldId id="276" r:id="rId16"/>
    <p:sldId id="273" r:id="rId17"/>
    <p:sldId id="269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46B033-2503-4230-84DF-B7902FD85D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&#1053;&#1072;&#1076;&#1077;&#1078;&#1076;&#1072;\Desktop\&#1087;&#1072;&#1090;&#1088;&#1080;&#1086;&#1090;&#1080;&#1095;&#1077;&#1089;&#1082;&#1086;&#1077;%20&#1074;&#1086;&#1089;&#1087;&#1080;&#1090;\&#1043;&#1080;&#1084;&#1085;%20&#1056;&#1086;&#1089;&#1089;&#1080;&#1080;%20-%20&#1043;&#1048;&#1052;&#1053;%20&#1056;&#1086;&#1089;&#1089;&#1080;&#1081;&#1089;&#1082;&#1086;&#1081;%20&#1060;&#1077;&#1076;&#1077;&#1088;&#1072;&#1094;&#1080;&#1080;!%20(mp3ostrov.com).mp3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gif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images/search" TargetMode="External"/><Relationship Id="rId2" Type="http://schemas.openxmlformats.org/officeDocument/2006/relationships/hyperlink" Target="http://www.drofa.ru/files/presentations/visual/Contents/Biologiya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Desktop\Надя5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60997" y="1916832"/>
            <a:ext cx="56154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Государственные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символы России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4822" y="836712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Sitka Bann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Значение цвета на флаге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U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7881677" cy="5254451"/>
          </a:xfrm>
        </p:spPr>
      </p:pic>
      <p:sp>
        <p:nvSpPr>
          <p:cNvPr id="5" name="TextBox 4"/>
          <p:cNvSpPr txBox="1"/>
          <p:nvPr/>
        </p:nvSpPr>
        <p:spPr>
          <a:xfrm>
            <a:off x="1259632" y="1772816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Белый цвет означает мир,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чистоту, надежду.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42900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Синий – цвет безоблачного мирного неба, верности и правды.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508518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Красный – огонь и отвагу.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1475656" y="332656"/>
            <a:ext cx="6264696" cy="6480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Найди флаг России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b9ff1482bdd2472b52bf7838d2de4dd_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3528392" cy="2591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флаг кит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052638"/>
            <a:ext cx="3837806" cy="2398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фра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861048"/>
            <a:ext cx="403125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789040"/>
            <a:ext cx="3505572" cy="2629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11560" y="10527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11247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386104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39330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6356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Государственный гимн России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021-021-Vot-i-podoshlo-vremja-proschatsj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268760"/>
            <a:ext cx="3400425" cy="4638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80728"/>
            <a:ext cx="4896544" cy="51845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 страны - это тоже государственный символ. Он исполняется в особенных, торжественных случаях. Гимн России очень красивый и величественный. Каждый гражданин России должен знать слова гимна. Гимн посвящен нашей стране, ее бескрайним просторам, отважным людям, великой истории, в гимне поется о прошлом и будущем страны, о горячей любви к своей Родине.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 для гимна нашей Родины Написал Сергей Владимирович Михалков.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6021288"/>
            <a:ext cx="1927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С.В. Михалков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Гимн России - ГИМН Российской Федерации!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Герб России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908720"/>
            <a:ext cx="4176464" cy="534136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Герб – это отличительный знак государства, изображаемый на флагах, монетах, печатях. На фоне щита красного цвета изображен золотой двуглавый орел. Правой лапой орел сжимает скипетр, в левой лапе – держава. Скипетр и держава всегда были символами царской власти.  Над головой орла золотая корона. На груди орла расположен щит. На щите изображен всадник на коне.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480px-Russland-Wappe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340768"/>
            <a:ext cx="3919611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Щит Российского герба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00301_html_25f1c1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628800"/>
            <a:ext cx="4191000" cy="5057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340768"/>
            <a:ext cx="4464496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Это непростой всадник. Зовут его святой Георгий Победоносец.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Издавна он почитался на Руси как покровитель воинов, защитник Отечества! В руках у Георгия Победоносца серебряное копье. Этим копьем он поражает черного змея, а верный конь топчет змея копытами. Змей – символ зла. Наш герб символизирует победу добра над злом, красоту и справедливость!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619672" y="332656"/>
            <a:ext cx="6336704" cy="79208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Найди герб России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ф герман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2160240" cy="2700300"/>
          </a:xfrm>
          <a:prstGeom prst="rect">
            <a:avLst/>
          </a:prstGeom>
        </p:spPr>
      </p:pic>
      <p:pic>
        <p:nvPicPr>
          <p:cNvPr id="7" name="Рисунок 6" descr="герб китая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3669" y="1268760"/>
            <a:ext cx="1944442" cy="2288254"/>
          </a:xfrm>
          <a:prstGeom prst="rect">
            <a:avLst/>
          </a:prstGeom>
        </p:spPr>
      </p:pic>
      <p:pic>
        <p:nvPicPr>
          <p:cNvPr id="8" name="Рисунок 7" descr="ger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05064"/>
            <a:ext cx="2214555" cy="2592288"/>
          </a:xfrm>
          <a:prstGeom prst="rect">
            <a:avLst/>
          </a:prstGeom>
        </p:spPr>
      </p:pic>
      <p:pic>
        <p:nvPicPr>
          <p:cNvPr id="9" name="Рисунок 8" descr="1087139_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4834" y="4077072"/>
            <a:ext cx="2762896" cy="2304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98072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12687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4293096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429309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герб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3312368" cy="3974842"/>
          </a:xfrm>
          <a:prstGeom prst="rect">
            <a:avLst/>
          </a:prstGeom>
        </p:spPr>
      </p:pic>
      <p:pic>
        <p:nvPicPr>
          <p:cNvPr id="10" name="Рисунок 9" descr="800px-Coat_of_arms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988840"/>
            <a:ext cx="5362437" cy="5424635"/>
          </a:xfrm>
          <a:prstGeom prst="rect">
            <a:avLst/>
          </a:prstGeom>
        </p:spPr>
      </p:pic>
      <p:pic>
        <p:nvPicPr>
          <p:cNvPr id="11" name="Рисунок 10" descr="0_836cf_8b44935f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0"/>
            <a:ext cx="2698428" cy="2952328"/>
          </a:xfrm>
          <a:prstGeom prst="rect">
            <a:avLst/>
          </a:prstGeom>
        </p:spPr>
      </p:pic>
      <p:pic>
        <p:nvPicPr>
          <p:cNvPr id="12" name="Рисунок 11" descr="500301_html_25f1c1b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5517232"/>
            <a:ext cx="720080" cy="8690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9552" y="18864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Собери герб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57529E-6 L -0.54132 -0.258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1693E-6 L -0.59652 0.210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3669E-6 L -0.17327 -0.399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564904"/>
            <a:ext cx="79208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одержимое 2"/>
          <p:cNvGrpSpPr>
            <a:grpSpLocks noGrp="1"/>
          </p:cNvGrpSpPr>
          <p:nvPr/>
        </p:nvGrpSpPr>
        <p:grpSpPr>
          <a:xfrm>
            <a:off x="457200" y="277813"/>
            <a:ext cx="8229600" cy="5729517"/>
            <a:chOff x="539750" y="1344094"/>
            <a:chExt cx="7993063" cy="5076435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489200"/>
              <a:chOff x="539552" y="-815361"/>
              <a:chExt cx="7992888" cy="5611737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539552" y="-815361"/>
                <a:ext cx="7992888" cy="553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99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latin typeface="Monotype Corsiva" pitchFamily="66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411760" y="6093295"/>
              <a:ext cx="179421" cy="327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990600" y="19050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http://www.drofa.ru/files/presentations/visual/Contents/Biologiya/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24200" y="2667000"/>
            <a:ext cx="3025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http://yandex.ru/images/search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62200" y="685800"/>
            <a:ext cx="4222181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Интернет-ресурсы: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Sitka Banner" pitchFamily="2" charset="0"/>
              </a:rPr>
              <a:t>Задачи:</a:t>
            </a:r>
            <a:endParaRPr lang="ru-RU" b="1" dirty="0">
              <a:solidFill>
                <a:srgbClr val="0070C0"/>
              </a:solidFill>
              <a:latin typeface="Sitka Banner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Sitka Banner" pitchFamily="2" charset="0"/>
              </a:rPr>
              <a:t>Познакомить детей с государственными символами России – флаг, гимн, герб. </a:t>
            </a:r>
          </a:p>
          <a:p>
            <a:pPr algn="just"/>
            <a:r>
              <a:rPr lang="ru-RU" dirty="0" smtClean="0">
                <a:latin typeface="Sitka Banner" pitchFamily="2" charset="0"/>
              </a:rPr>
              <a:t>Закрепить знания детей о символическом значении цветов  государственного флага.</a:t>
            </a:r>
          </a:p>
          <a:p>
            <a:pPr algn="just"/>
            <a:r>
              <a:rPr lang="ru-RU" dirty="0" smtClean="0">
                <a:latin typeface="Sitka Banner" pitchFamily="2" charset="0"/>
              </a:rPr>
              <a:t>Формировать уважительное отношение к государственным символам России.</a:t>
            </a:r>
          </a:p>
          <a:p>
            <a:pPr algn="just"/>
            <a:r>
              <a:rPr lang="ru-RU" dirty="0" smtClean="0">
                <a:latin typeface="Sitka Banner" pitchFamily="2" charset="0"/>
              </a:rPr>
              <a:t>Воспитывать патриотические чувства.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4249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0070C0"/>
                </a:solidFill>
                <a:latin typeface="Sitka Banner" pitchFamily="2" charset="0"/>
              </a:rPr>
              <a:t>Цель: </a:t>
            </a:r>
            <a:r>
              <a:rPr lang="ru-RU" sz="3200" b="1" dirty="0" smtClean="0">
                <a:solidFill>
                  <a:srgbClr val="0070C0"/>
                </a:solidFill>
                <a:latin typeface="Sitka Banner" pitchFamily="2" charset="0"/>
              </a:rPr>
              <a:t>Систематизировать знания учащихся о Государственных символах России.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ag-map_of_Russia-edi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988840"/>
            <a:ext cx="6096000" cy="3543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476672"/>
            <a:ext cx="88063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Россия - самая большая и прекрасная страна в мире.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Россия – наша Родина.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0542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Столица нашего государства – город Москва.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Москве работают правительство Российской Федерации и наш президент.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222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609600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пут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509120"/>
            <a:ext cx="3816424" cy="2162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88832" cy="4543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Символы государства.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836712"/>
            <a:ext cx="8280920" cy="12241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Каждое государство обязательно имеет государственные символы: флаг, герб и гимн. У России тоже есть государственные символы.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7812242_gimn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772816"/>
            <a:ext cx="3306084" cy="4824536"/>
          </a:xfrm>
          <a:prstGeom prst="rect">
            <a:avLst/>
          </a:prstGeom>
        </p:spPr>
      </p:pic>
      <p:pic>
        <p:nvPicPr>
          <p:cNvPr id="10" name="Рисунок 9" descr="flag(fkz)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88840"/>
            <a:ext cx="3476625" cy="3714750"/>
          </a:xfrm>
          <a:prstGeom prst="rect">
            <a:avLst/>
          </a:prstGeom>
        </p:spPr>
      </p:pic>
      <p:pic>
        <p:nvPicPr>
          <p:cNvPr id="11" name="Рисунок 10" descr="ger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437112"/>
            <a:ext cx="1968493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2288" y="764703"/>
            <a:ext cx="5486400" cy="396287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4653136"/>
            <a:ext cx="7776864" cy="15910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Российский флаг – символ доблести и чести российского народа. Российский флаг развивается на государственных зданиях, вывешивается на домах в дни государственных праздников.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332656"/>
            <a:ext cx="8424936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Флаг 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это прикрепленное к древку полотнище определенного размера и цвета.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836712"/>
            <a:ext cx="5486400" cy="3962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124744"/>
            <a:ext cx="7562004" cy="5462096"/>
          </a:xfrm>
          <a:prstGeom prst="rect">
            <a:avLst/>
          </a:prstGeom>
        </p:spPr>
      </p:pic>
      <p:pic>
        <p:nvPicPr>
          <p:cNvPr id="4" name="Рисунок 3" descr="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4387686" cy="2966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mzxp6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484784"/>
            <a:ext cx="4320480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VABS04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284984"/>
            <a:ext cx="4801687" cy="3188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PrezidentskiesamoletyRossiibudutraspisanypodgzh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933056"/>
            <a:ext cx="4146224" cy="26639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683568" y="33265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Государственный флаг России можно увидеть на военных парадах, на кораблях, на борту российских самолетов.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157018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Во все времена отношение граждан к своему флагу было очень уважительным. Воины, давая клятву верности Родине, целовали кончик флага, рискуя своей жизнью, выносили флаг с поля боя, чтобы он не доставался врагу.</a:t>
            </a:r>
            <a:endParaRPr lang="ru-RU" sz="2400" dirty="0"/>
          </a:p>
        </p:txBody>
      </p:sp>
      <p:pic>
        <p:nvPicPr>
          <p:cNvPr id="3" name="Рисунок 2" descr="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1876840"/>
            <a:ext cx="6696744" cy="4837113"/>
          </a:xfrm>
          <a:prstGeom prst="rect">
            <a:avLst/>
          </a:prstGeom>
        </p:spPr>
      </p:pic>
      <p:pic>
        <p:nvPicPr>
          <p:cNvPr id="4" name="Рисунок 3" descr="894cccb76b265deeb9915dff0fae8b2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988840"/>
            <a:ext cx="5707951" cy="3744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6297081p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852936"/>
            <a:ext cx="5714098" cy="37713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Современный флаг утвердил великий русский царь Петр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Полотнище его состоит из трех полос белого, синего, красного цветов. Полосы расположены горизонтально. Цвета флага выбраны неслучайно.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4062469_large_pavel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492896"/>
            <a:ext cx="4932548" cy="39460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1339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068960"/>
            <a:ext cx="3495916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498</Words>
  <Application>Microsoft Office PowerPoint</Application>
  <PresentationFormat>Экран (4:3)</PresentationFormat>
  <Paragraphs>48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Задачи:</vt:lpstr>
      <vt:lpstr>Презентация PowerPoint</vt:lpstr>
      <vt:lpstr>Презентация PowerPoint</vt:lpstr>
      <vt:lpstr>    Символы государства.</vt:lpstr>
      <vt:lpstr>Презентация PowerPoint</vt:lpstr>
      <vt:lpstr>Презентация PowerPoint</vt:lpstr>
      <vt:lpstr>Во все времена отношение граждан к своему флагу было очень уважительным. Воины, давая клятву верности Родине, целовали кончик флага, рискуя своей жизнью, выносили флаг с поля боя, чтобы он не доставался врагу.</vt:lpstr>
      <vt:lpstr>Современный флаг утвердил великий русский царь Петр I. Полотнище его состоит из трех полос белого, синего, красного цветов. Полосы расположены горизонтально. Цвета флага выбраны неслучайно.  </vt:lpstr>
      <vt:lpstr>Значение цвета на флаге</vt:lpstr>
      <vt:lpstr>Презентация PowerPoint</vt:lpstr>
      <vt:lpstr>Государственный гимн России</vt:lpstr>
      <vt:lpstr>Герб России</vt:lpstr>
      <vt:lpstr>Щит Российского герба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Ксюша</cp:lastModifiedBy>
  <cp:revision>34</cp:revision>
  <dcterms:created xsi:type="dcterms:W3CDTF">2015-02-07T15:10:13Z</dcterms:created>
  <dcterms:modified xsi:type="dcterms:W3CDTF">2016-08-22T10:20:38Z</dcterms:modified>
</cp:coreProperties>
</file>