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45D6E-52DC-4CD7-8EB4-C6D0288BBBE4}" type="doc">
      <dgm:prSet loTypeId="urn:microsoft.com/office/officeart/2005/8/layout/cycle6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5EAEC4C-6F8A-41BD-B83B-7FB26A63DAD7}">
      <dgm:prSet phldrT="[Текст]" custT="1"/>
      <dgm:spPr/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Работа с детьми</a:t>
          </a:r>
          <a:endParaRPr lang="ru-RU" sz="3200" u="none" dirty="0">
            <a:solidFill>
              <a:schemeClr val="tx1"/>
            </a:solidFill>
          </a:endParaRPr>
        </a:p>
      </dgm:t>
    </dgm:pt>
    <dgm:pt modelId="{3A6BAC93-90C9-4855-B430-8FD333A6098C}" type="parTrans" cxnId="{1B71B500-7B3F-411C-A6EB-9E5E5BB1231A}">
      <dgm:prSet/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F290BFE9-0801-4FAD-B87E-7E965CF379CB}" type="sibTrans" cxnId="{1B71B500-7B3F-411C-A6EB-9E5E5BB1231A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6CBD4B14-E247-49AF-AD8A-A5BFD2E0151A}">
      <dgm:prSet phldrT="[Текст]" custT="1"/>
      <dgm:spPr/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Работа с родителями</a:t>
          </a:r>
          <a:endParaRPr lang="ru-RU" sz="3200" u="none" dirty="0">
            <a:solidFill>
              <a:schemeClr val="tx1"/>
            </a:solidFill>
          </a:endParaRPr>
        </a:p>
      </dgm:t>
    </dgm:pt>
    <dgm:pt modelId="{8405B0DA-D0A2-4CE1-9642-A4AD72DADA43}" type="parTrans" cxnId="{74CD05EC-21C4-4644-BA16-F2D2276AFF76}">
      <dgm:prSet/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E2285788-0D39-4A22-B8E0-F742F6AF0E72}" type="sibTrans" cxnId="{74CD05EC-21C4-4644-BA16-F2D2276AFF76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1B4ADAAC-EADB-4E11-8BAB-2F1C6EBA9BC2}">
      <dgm:prSet phldrT="[Текст]" custT="1"/>
      <dgm:spPr/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Взаимодействие специалистов</a:t>
          </a:r>
          <a:endParaRPr lang="ru-RU" sz="3200" u="none" dirty="0">
            <a:solidFill>
              <a:schemeClr val="tx1"/>
            </a:solidFill>
          </a:endParaRPr>
        </a:p>
      </dgm:t>
    </dgm:pt>
    <dgm:pt modelId="{BC1890F2-45B3-4C0A-8A57-2B963E24DDD0}" type="parTrans" cxnId="{5B78EAE1-124D-4DD9-9221-50716040C568}">
      <dgm:prSet/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06B831F7-3843-4A3E-9E62-30B6E828951A}" type="sibTrans" cxnId="{5B78EAE1-124D-4DD9-9221-50716040C568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>
        <a:ln w="38100">
          <a:solidFill>
            <a:schemeClr val="accent1"/>
          </a:solidFill>
        </a:ln>
      </dgm:spPr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D07BC3AF-9531-4E57-B633-73AB37A5B67D}">
      <dgm:prSet phldrT="[Текст]" custT="1"/>
      <dgm:spPr/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Предметно-развивающая среда</a:t>
          </a:r>
        </a:p>
      </dgm:t>
    </dgm:pt>
    <dgm:pt modelId="{939B0674-D8F5-4DB7-B7F8-A4374D4980AE}" type="parTrans" cxnId="{E113CC05-C37C-45CE-926E-55E5DCAA2643}">
      <dgm:prSet/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1D2703E9-D583-4150-AE8D-4FE9CCEB5ED9}" type="sibTrans" cxnId="{E113CC05-C37C-45CE-926E-55E5DCAA264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0391C073-6C88-4F95-87E9-73AAA32A5B60}">
      <dgm:prSet phldrT="[Текст]" custT="1"/>
      <dgm:spPr/>
      <dgm:t>
        <a:bodyPr/>
        <a:lstStyle/>
        <a:p>
          <a:r>
            <a:rPr lang="ru-RU" sz="3200" b="1" u="none" dirty="0" smtClean="0">
              <a:solidFill>
                <a:schemeClr val="tx1"/>
              </a:solidFill>
            </a:rPr>
            <a:t>Работа с педагогами</a:t>
          </a:r>
        </a:p>
      </dgm:t>
    </dgm:pt>
    <dgm:pt modelId="{657BCC10-0DB9-4CDD-9268-37B5E9A441E7}" type="parTrans" cxnId="{B4B71B66-8289-4836-B57E-411E8A3B3D38}">
      <dgm:prSet/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7CD67FE1-E8DB-4CF1-AF3A-E1496ED36A0C}" type="sibTrans" cxnId="{B4B71B66-8289-4836-B57E-411E8A3B3D3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u="none">
            <a:solidFill>
              <a:schemeClr val="tx1"/>
            </a:solidFill>
          </a:endParaRPr>
        </a:p>
      </dgm:t>
    </dgm:pt>
    <dgm:pt modelId="{CE361ADC-31CF-46BD-BC59-0DD3D17EFA03}" type="pres">
      <dgm:prSet presAssocID="{CAC45D6E-52DC-4CD7-8EB4-C6D0288BBB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931353-1701-40C3-BC0F-80C79C1D678C}" type="pres">
      <dgm:prSet presAssocID="{75EAEC4C-6F8A-41BD-B83B-7FB26A63DAD7}" presName="node" presStyleLbl="node1" presStyleIdx="0" presStyleCnt="5" custScaleX="165918" custScaleY="133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306FA-76FF-453A-8BB0-85EF5F8F9C2C}" type="pres">
      <dgm:prSet presAssocID="{75EAEC4C-6F8A-41BD-B83B-7FB26A63DAD7}" presName="spNode" presStyleCnt="0"/>
      <dgm:spPr/>
    </dgm:pt>
    <dgm:pt modelId="{5E80612C-C471-49DA-B372-11E8EED540F2}" type="pres">
      <dgm:prSet presAssocID="{F290BFE9-0801-4FAD-B87E-7E965CF379C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30F04C6-475E-4B84-BBBB-3A932538D7CB}" type="pres">
      <dgm:prSet presAssocID="{6CBD4B14-E247-49AF-AD8A-A5BFD2E0151A}" presName="node" presStyleLbl="node1" presStyleIdx="1" presStyleCnt="5" custScaleX="168766" custScaleY="143748" custRadScaleRad="104702" custRadScaleInc="11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B7C78-17D7-46F7-AA4C-A13353C916E7}" type="pres">
      <dgm:prSet presAssocID="{6CBD4B14-E247-49AF-AD8A-A5BFD2E0151A}" presName="spNode" presStyleCnt="0"/>
      <dgm:spPr/>
    </dgm:pt>
    <dgm:pt modelId="{2B59A09E-293B-4D67-9FDC-21382E198650}" type="pres">
      <dgm:prSet presAssocID="{E2285788-0D39-4A22-B8E0-F742F6AF0E7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14C50AB-BE77-4DB2-902B-981901A86580}" type="pres">
      <dgm:prSet presAssocID="{1B4ADAAC-EADB-4E11-8BAB-2F1C6EBA9BC2}" presName="node" presStyleLbl="node1" presStyleIdx="2" presStyleCnt="5" custScaleX="208273" custScaleY="136405" custRadScaleRad="104060" custRadScaleInc="-79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23570-545D-4D1C-98E3-60064232E2CA}" type="pres">
      <dgm:prSet presAssocID="{1B4ADAAC-EADB-4E11-8BAB-2F1C6EBA9BC2}" presName="spNode" presStyleCnt="0"/>
      <dgm:spPr/>
    </dgm:pt>
    <dgm:pt modelId="{4BB9166B-E098-465A-814B-FF2997860C69}" type="pres">
      <dgm:prSet presAssocID="{06B831F7-3843-4A3E-9E62-30B6E828951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42DCB2B-1954-4B00-A095-AFF115926538}" type="pres">
      <dgm:prSet presAssocID="{D07BC3AF-9531-4E57-B633-73AB37A5B67D}" presName="node" presStyleLbl="node1" presStyleIdx="3" presStyleCnt="5" custScaleX="203128" custScaleY="121151" custRadScaleRad="106904" custRadScaleInc="86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CD0CD-2DBA-4AF3-A1DE-9E5A07E2CC18}" type="pres">
      <dgm:prSet presAssocID="{D07BC3AF-9531-4E57-B633-73AB37A5B67D}" presName="spNode" presStyleCnt="0"/>
      <dgm:spPr/>
    </dgm:pt>
    <dgm:pt modelId="{4D81C0C4-4EE8-44B6-B7F6-F7262F7972A5}" type="pres">
      <dgm:prSet presAssocID="{1D2703E9-D583-4150-AE8D-4FE9CCEB5ED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4E19CCC-06F5-49BF-A68D-56CC35FAEF1F}" type="pres">
      <dgm:prSet presAssocID="{0391C073-6C88-4F95-87E9-73AAA32A5B60}" presName="node" presStyleLbl="node1" presStyleIdx="4" presStyleCnt="5" custScaleX="182938" custScaleY="143748" custRadScaleRad="104348" custRadScaleInc="-16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60358-CD5A-4CF9-A911-C27C2B3B4425}" type="pres">
      <dgm:prSet presAssocID="{0391C073-6C88-4F95-87E9-73AAA32A5B60}" presName="spNode" presStyleCnt="0"/>
      <dgm:spPr/>
    </dgm:pt>
    <dgm:pt modelId="{4E1F4578-F692-44CD-8309-41F8AD7017D2}" type="pres">
      <dgm:prSet presAssocID="{7CD67FE1-E8DB-4CF1-AF3A-E1496ED36A0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5A2C4071-9F89-464C-A735-B22FF2510E85}" type="presOf" srcId="{F290BFE9-0801-4FAD-B87E-7E965CF379CB}" destId="{5E80612C-C471-49DA-B372-11E8EED540F2}" srcOrd="0" destOrd="0" presId="urn:microsoft.com/office/officeart/2005/8/layout/cycle6"/>
    <dgm:cxn modelId="{172F2DAE-871E-4D46-A091-251BC7EC8972}" type="presOf" srcId="{6CBD4B14-E247-49AF-AD8A-A5BFD2E0151A}" destId="{730F04C6-475E-4B84-BBBB-3A932538D7CB}" srcOrd="0" destOrd="0" presId="urn:microsoft.com/office/officeart/2005/8/layout/cycle6"/>
    <dgm:cxn modelId="{1B71B500-7B3F-411C-A6EB-9E5E5BB1231A}" srcId="{CAC45D6E-52DC-4CD7-8EB4-C6D0288BBBE4}" destId="{75EAEC4C-6F8A-41BD-B83B-7FB26A63DAD7}" srcOrd="0" destOrd="0" parTransId="{3A6BAC93-90C9-4855-B430-8FD333A6098C}" sibTransId="{F290BFE9-0801-4FAD-B87E-7E965CF379CB}"/>
    <dgm:cxn modelId="{FEB30808-4660-4F7E-8BE5-348BC0FD91EF}" type="presOf" srcId="{75EAEC4C-6F8A-41BD-B83B-7FB26A63DAD7}" destId="{F5931353-1701-40C3-BC0F-80C79C1D678C}" srcOrd="0" destOrd="0" presId="urn:microsoft.com/office/officeart/2005/8/layout/cycle6"/>
    <dgm:cxn modelId="{E33A7F5E-AB71-46B8-9149-8DE5C261E1F9}" type="presOf" srcId="{06B831F7-3843-4A3E-9E62-30B6E828951A}" destId="{4BB9166B-E098-465A-814B-FF2997860C69}" srcOrd="0" destOrd="0" presId="urn:microsoft.com/office/officeart/2005/8/layout/cycle6"/>
    <dgm:cxn modelId="{F5C83DE3-BE9A-46DF-BA7B-A1BD83169CBE}" type="presOf" srcId="{1B4ADAAC-EADB-4E11-8BAB-2F1C6EBA9BC2}" destId="{714C50AB-BE77-4DB2-902B-981901A86580}" srcOrd="0" destOrd="0" presId="urn:microsoft.com/office/officeart/2005/8/layout/cycle6"/>
    <dgm:cxn modelId="{E113CC05-C37C-45CE-926E-55E5DCAA2643}" srcId="{CAC45D6E-52DC-4CD7-8EB4-C6D0288BBBE4}" destId="{D07BC3AF-9531-4E57-B633-73AB37A5B67D}" srcOrd="3" destOrd="0" parTransId="{939B0674-D8F5-4DB7-B7F8-A4374D4980AE}" sibTransId="{1D2703E9-D583-4150-AE8D-4FE9CCEB5ED9}"/>
    <dgm:cxn modelId="{5B78EAE1-124D-4DD9-9221-50716040C568}" srcId="{CAC45D6E-52DC-4CD7-8EB4-C6D0288BBBE4}" destId="{1B4ADAAC-EADB-4E11-8BAB-2F1C6EBA9BC2}" srcOrd="2" destOrd="0" parTransId="{BC1890F2-45B3-4C0A-8A57-2B963E24DDD0}" sibTransId="{06B831F7-3843-4A3E-9E62-30B6E828951A}"/>
    <dgm:cxn modelId="{D779A7B1-2604-45BF-9882-7B63A81EBCF8}" type="presOf" srcId="{D07BC3AF-9531-4E57-B633-73AB37A5B67D}" destId="{942DCB2B-1954-4B00-A095-AFF115926538}" srcOrd="0" destOrd="0" presId="urn:microsoft.com/office/officeart/2005/8/layout/cycle6"/>
    <dgm:cxn modelId="{B4B71B66-8289-4836-B57E-411E8A3B3D38}" srcId="{CAC45D6E-52DC-4CD7-8EB4-C6D0288BBBE4}" destId="{0391C073-6C88-4F95-87E9-73AAA32A5B60}" srcOrd="4" destOrd="0" parTransId="{657BCC10-0DB9-4CDD-9268-37B5E9A441E7}" sibTransId="{7CD67FE1-E8DB-4CF1-AF3A-E1496ED36A0C}"/>
    <dgm:cxn modelId="{BF3A760F-036C-4DBE-8536-AC751D424626}" type="presOf" srcId="{7CD67FE1-E8DB-4CF1-AF3A-E1496ED36A0C}" destId="{4E1F4578-F692-44CD-8309-41F8AD7017D2}" srcOrd="0" destOrd="0" presId="urn:microsoft.com/office/officeart/2005/8/layout/cycle6"/>
    <dgm:cxn modelId="{74CD05EC-21C4-4644-BA16-F2D2276AFF76}" srcId="{CAC45D6E-52DC-4CD7-8EB4-C6D0288BBBE4}" destId="{6CBD4B14-E247-49AF-AD8A-A5BFD2E0151A}" srcOrd="1" destOrd="0" parTransId="{8405B0DA-D0A2-4CE1-9642-A4AD72DADA43}" sibTransId="{E2285788-0D39-4A22-B8E0-F742F6AF0E72}"/>
    <dgm:cxn modelId="{3F14202F-2ADA-47FA-A8D6-107A6C96DB81}" type="presOf" srcId="{CAC45D6E-52DC-4CD7-8EB4-C6D0288BBBE4}" destId="{CE361ADC-31CF-46BD-BC59-0DD3D17EFA03}" srcOrd="0" destOrd="0" presId="urn:microsoft.com/office/officeart/2005/8/layout/cycle6"/>
    <dgm:cxn modelId="{60F8717A-7734-41BD-8D1A-C8E71AB88942}" type="presOf" srcId="{0391C073-6C88-4F95-87E9-73AAA32A5B60}" destId="{74E19CCC-06F5-49BF-A68D-56CC35FAEF1F}" srcOrd="0" destOrd="0" presId="urn:microsoft.com/office/officeart/2005/8/layout/cycle6"/>
    <dgm:cxn modelId="{FD26E04D-8DD4-45F9-B7EC-E396124623B2}" type="presOf" srcId="{1D2703E9-D583-4150-AE8D-4FE9CCEB5ED9}" destId="{4D81C0C4-4EE8-44B6-B7F6-F7262F7972A5}" srcOrd="0" destOrd="0" presId="urn:microsoft.com/office/officeart/2005/8/layout/cycle6"/>
    <dgm:cxn modelId="{9133B923-4A9C-4737-95FB-4AC33BE57B98}" type="presOf" srcId="{E2285788-0D39-4A22-B8E0-F742F6AF0E72}" destId="{2B59A09E-293B-4D67-9FDC-21382E198650}" srcOrd="0" destOrd="0" presId="urn:microsoft.com/office/officeart/2005/8/layout/cycle6"/>
    <dgm:cxn modelId="{7A51FE3B-CCBB-4CAA-9428-1222E9B33FC3}" type="presParOf" srcId="{CE361ADC-31CF-46BD-BC59-0DD3D17EFA03}" destId="{F5931353-1701-40C3-BC0F-80C79C1D678C}" srcOrd="0" destOrd="0" presId="urn:microsoft.com/office/officeart/2005/8/layout/cycle6"/>
    <dgm:cxn modelId="{AC40FC98-8123-4B10-84F9-826DDD17D2F2}" type="presParOf" srcId="{CE361ADC-31CF-46BD-BC59-0DD3D17EFA03}" destId="{C06306FA-76FF-453A-8BB0-85EF5F8F9C2C}" srcOrd="1" destOrd="0" presId="urn:microsoft.com/office/officeart/2005/8/layout/cycle6"/>
    <dgm:cxn modelId="{CE55E3EB-EB75-4DD1-95DF-FB4BEBACDA75}" type="presParOf" srcId="{CE361ADC-31CF-46BD-BC59-0DD3D17EFA03}" destId="{5E80612C-C471-49DA-B372-11E8EED540F2}" srcOrd="2" destOrd="0" presId="urn:microsoft.com/office/officeart/2005/8/layout/cycle6"/>
    <dgm:cxn modelId="{960F6E1C-E004-4E6B-AE75-B5C107F09CE3}" type="presParOf" srcId="{CE361ADC-31CF-46BD-BC59-0DD3D17EFA03}" destId="{730F04C6-475E-4B84-BBBB-3A932538D7CB}" srcOrd="3" destOrd="0" presId="urn:microsoft.com/office/officeart/2005/8/layout/cycle6"/>
    <dgm:cxn modelId="{CC163881-EDBD-4A14-826A-DA7B0B3862B4}" type="presParOf" srcId="{CE361ADC-31CF-46BD-BC59-0DD3D17EFA03}" destId="{0E4B7C78-17D7-46F7-AA4C-A13353C916E7}" srcOrd="4" destOrd="0" presId="urn:microsoft.com/office/officeart/2005/8/layout/cycle6"/>
    <dgm:cxn modelId="{6934ADDA-E785-4382-9397-6A1C787085DB}" type="presParOf" srcId="{CE361ADC-31CF-46BD-BC59-0DD3D17EFA03}" destId="{2B59A09E-293B-4D67-9FDC-21382E198650}" srcOrd="5" destOrd="0" presId="urn:microsoft.com/office/officeart/2005/8/layout/cycle6"/>
    <dgm:cxn modelId="{7C4A6267-2B62-4D23-867B-32337E0BDAF7}" type="presParOf" srcId="{CE361ADC-31CF-46BD-BC59-0DD3D17EFA03}" destId="{714C50AB-BE77-4DB2-902B-981901A86580}" srcOrd="6" destOrd="0" presId="urn:microsoft.com/office/officeart/2005/8/layout/cycle6"/>
    <dgm:cxn modelId="{6AEB814B-A575-4D94-923B-CE82CE5B9119}" type="presParOf" srcId="{CE361ADC-31CF-46BD-BC59-0DD3D17EFA03}" destId="{2E123570-545D-4D1C-98E3-60064232E2CA}" srcOrd="7" destOrd="0" presId="urn:microsoft.com/office/officeart/2005/8/layout/cycle6"/>
    <dgm:cxn modelId="{83F481BD-249E-4FDA-91D7-79DD5F2AFAF1}" type="presParOf" srcId="{CE361ADC-31CF-46BD-BC59-0DD3D17EFA03}" destId="{4BB9166B-E098-465A-814B-FF2997860C69}" srcOrd="8" destOrd="0" presId="urn:microsoft.com/office/officeart/2005/8/layout/cycle6"/>
    <dgm:cxn modelId="{B0A4E347-8297-478E-BE7C-C81FE08F7474}" type="presParOf" srcId="{CE361ADC-31CF-46BD-BC59-0DD3D17EFA03}" destId="{942DCB2B-1954-4B00-A095-AFF115926538}" srcOrd="9" destOrd="0" presId="urn:microsoft.com/office/officeart/2005/8/layout/cycle6"/>
    <dgm:cxn modelId="{89154DF4-930F-40B9-BF0F-60A7867E9912}" type="presParOf" srcId="{CE361ADC-31CF-46BD-BC59-0DD3D17EFA03}" destId="{D4FCD0CD-2DBA-4AF3-A1DE-9E5A07E2CC18}" srcOrd="10" destOrd="0" presId="urn:microsoft.com/office/officeart/2005/8/layout/cycle6"/>
    <dgm:cxn modelId="{DAE9A41E-49A0-4EE8-8725-3E907F277F22}" type="presParOf" srcId="{CE361ADC-31CF-46BD-BC59-0DD3D17EFA03}" destId="{4D81C0C4-4EE8-44B6-B7F6-F7262F7972A5}" srcOrd="11" destOrd="0" presId="urn:microsoft.com/office/officeart/2005/8/layout/cycle6"/>
    <dgm:cxn modelId="{C8A7FAC2-49E6-4BF8-B7F7-F32C9BAF9189}" type="presParOf" srcId="{CE361ADC-31CF-46BD-BC59-0DD3D17EFA03}" destId="{74E19CCC-06F5-49BF-A68D-56CC35FAEF1F}" srcOrd="12" destOrd="0" presId="urn:microsoft.com/office/officeart/2005/8/layout/cycle6"/>
    <dgm:cxn modelId="{05CD8B8B-2B69-4B5E-9931-342BF1CA3845}" type="presParOf" srcId="{CE361ADC-31CF-46BD-BC59-0DD3D17EFA03}" destId="{1FE60358-CD5A-4CF9-A911-C27C2B3B4425}" srcOrd="13" destOrd="0" presId="urn:microsoft.com/office/officeart/2005/8/layout/cycle6"/>
    <dgm:cxn modelId="{8D50061A-5A11-4219-8BE6-894587A415E0}" type="presParOf" srcId="{CE361ADC-31CF-46BD-BC59-0DD3D17EFA03}" destId="{4E1F4578-F692-44CD-8309-41F8AD7017D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D8CE07-B0C4-40CB-8EDE-9B47D04CE92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DFFFEF8-C88E-4E11-8F6C-7496CA35092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Совместное обследование воспитанников</a:t>
          </a:r>
          <a:endParaRPr lang="ru-RU" sz="2400" b="1" dirty="0">
            <a:solidFill>
              <a:schemeClr val="tx1"/>
            </a:solidFill>
          </a:endParaRPr>
        </a:p>
      </dgm:t>
    </dgm:pt>
    <dgm:pt modelId="{507E3798-49B8-44E2-A62E-9A20BD71B63C}" type="parTrans" cxnId="{984A2F74-46BC-43FD-BD98-FF3C4FA3BE8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A5891147-11BD-4AFB-998D-BC75CBA1B621}" type="sibTrans" cxnId="{984A2F74-46BC-43FD-BD98-FF3C4FA3BE8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018721D7-17D2-4E2D-97E0-9015EC0392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Семинары-практикумы</a:t>
          </a:r>
          <a:endParaRPr lang="ru-RU" sz="2400" b="1" dirty="0">
            <a:solidFill>
              <a:schemeClr val="tx1"/>
            </a:solidFill>
          </a:endParaRPr>
        </a:p>
      </dgm:t>
    </dgm:pt>
    <dgm:pt modelId="{1D461F21-5AAF-4348-BF08-EF7CF927C77F}" type="parTrans" cxnId="{279C7AFC-2111-4A1B-9369-00AF4767BEA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C8D5F980-6A58-497F-8E63-A14DDF92DC89}" type="sibTrans" cxnId="{279C7AFC-2111-4A1B-9369-00AF4767BEA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F696B6DC-AA88-4DE6-8356-E9F2B5FD7AD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Педагогические советы, заседания круглых столов, творческих групп, Заседания ППк</a:t>
          </a:r>
          <a:endParaRPr lang="ru-RU" sz="2400" b="1" dirty="0">
            <a:solidFill>
              <a:schemeClr val="tx1"/>
            </a:solidFill>
          </a:endParaRPr>
        </a:p>
      </dgm:t>
    </dgm:pt>
    <dgm:pt modelId="{E7809C47-4EA1-470C-AAF2-46B5BE5DC6F1}" type="parTrans" cxnId="{D5825545-5912-4C87-BE9A-F0196CA23A0B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8C887703-A4F7-4440-91B4-77F3CD42AAEC}" type="sibTrans" cxnId="{D5825545-5912-4C87-BE9A-F0196CA23A0B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8269DD77-E87F-4D03-9172-70633CAA43B7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Выступления на родительских собраниях</a:t>
          </a:r>
          <a:endParaRPr lang="ru-RU" sz="2400" b="1" dirty="0">
            <a:solidFill>
              <a:schemeClr val="tx1"/>
            </a:solidFill>
          </a:endParaRPr>
        </a:p>
      </dgm:t>
    </dgm:pt>
    <dgm:pt modelId="{21102945-EF07-48E3-A9CE-F08CB08FADFB}" type="parTrans" cxnId="{FA8021D1-A920-41F1-B3FF-B2B743BE12B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42D7A0AB-3578-4FCF-A291-70198FCC5A23}" type="sibTrans" cxnId="{FA8021D1-A920-41F1-B3FF-B2B743BE12B7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F8FDA4AD-1CEC-4DEB-B672-42D4036445D2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Анкетирование, деловые игры</a:t>
          </a:r>
          <a:r>
            <a:rPr lang="ru-RU" sz="2400" b="1" smtClean="0">
              <a:solidFill>
                <a:schemeClr val="tx1"/>
              </a:solidFill>
            </a:rPr>
            <a:t>, мастер-классы</a:t>
          </a:r>
          <a:endParaRPr lang="ru-RU" sz="2400" b="1" dirty="0">
            <a:solidFill>
              <a:schemeClr val="tx1"/>
            </a:solidFill>
          </a:endParaRPr>
        </a:p>
      </dgm:t>
    </dgm:pt>
    <dgm:pt modelId="{3B83FC88-9F4F-4E80-B31C-8A3E50B773D2}" type="parTrans" cxnId="{D3A69049-DB98-4E56-ADA1-367BD901EAA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286B8B54-61E0-4F9D-8F4D-C675E176B250}" type="sibTrans" cxnId="{D3A69049-DB98-4E56-ADA1-367BD901EAA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126BE020-579D-44F4-BD43-A05722FBF35F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Взаимопосещение и анализ занятий</a:t>
          </a:r>
          <a:endParaRPr lang="ru-RU" sz="2400" b="1" dirty="0">
            <a:solidFill>
              <a:schemeClr val="tx1"/>
            </a:solidFill>
          </a:endParaRPr>
        </a:p>
      </dgm:t>
    </dgm:pt>
    <dgm:pt modelId="{738F1702-695D-4494-94AD-26B53B37BF7F}" type="parTrans" cxnId="{ADCB941F-2AC4-4C74-A0DC-B730DDEE72E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93E58E49-DBFD-4575-A97C-B6D81643E34B}" type="sibTrans" cxnId="{ADCB941F-2AC4-4C74-A0DC-B730DDEE72E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C8A203D3-9692-467F-9645-BFB6F9CCFC3D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Проведение индивидуальных консультаций, бесед</a:t>
          </a:r>
          <a:endParaRPr lang="ru-RU" sz="2400" b="1" dirty="0">
            <a:solidFill>
              <a:schemeClr val="tx1"/>
            </a:solidFill>
          </a:endParaRPr>
        </a:p>
      </dgm:t>
    </dgm:pt>
    <dgm:pt modelId="{413196D8-0218-4BCD-8588-E6029491B78E}" type="parTrans" cxnId="{BB32A7EE-2E9B-482F-BB13-EB21A8C1BB4C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72DBF79F-8E51-4D02-92C5-B45685B60C09}" type="sibTrans" cxnId="{BB32A7EE-2E9B-482F-BB13-EB21A8C1BB4C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CF3B5A7B-0D1A-4262-9A36-10866061DBEE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Обзоры специальной литературы</a:t>
          </a:r>
          <a:endParaRPr lang="ru-RU" sz="2400" b="1" dirty="0">
            <a:solidFill>
              <a:schemeClr val="tx1"/>
            </a:solidFill>
          </a:endParaRPr>
        </a:p>
      </dgm:t>
    </dgm:pt>
    <dgm:pt modelId="{471BD4BD-A827-411B-B3E0-F676A7944EF8}" type="parTrans" cxnId="{E2F38C4F-F51A-407B-9F49-1F060F1715A3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11D117B4-1A3B-4A8F-9AC1-76A3887969DB}" type="sibTrans" cxnId="{E2F38C4F-F51A-407B-9F49-1F060F1715A3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6DED0AB3-AEFD-4ABE-8ACD-06B00C7F8EDA}" type="pres">
      <dgm:prSet presAssocID="{B4D8CE07-B0C4-40CB-8EDE-9B47D04CE9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E9F5DA-7D28-467D-AAF0-31548B50843F}" type="pres">
      <dgm:prSet presAssocID="{4DFFFEF8-C88E-4E11-8F6C-7496CA350924}" presName="parentLin" presStyleCnt="0"/>
      <dgm:spPr/>
    </dgm:pt>
    <dgm:pt modelId="{F0749E1F-C8F0-4B74-AEB9-C2D9C3F803C9}" type="pres">
      <dgm:prSet presAssocID="{4DFFFEF8-C88E-4E11-8F6C-7496CA350924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B1CD2A5B-E361-496D-B976-AC25F2639E00}" type="pres">
      <dgm:prSet presAssocID="{4DFFFEF8-C88E-4E11-8F6C-7496CA350924}" presName="parentText" presStyleLbl="node1" presStyleIdx="0" presStyleCnt="8" custScaleX="1192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172A2-F539-442C-80B4-DC2D2BFE5610}" type="pres">
      <dgm:prSet presAssocID="{4DFFFEF8-C88E-4E11-8F6C-7496CA350924}" presName="negativeSpace" presStyleCnt="0"/>
      <dgm:spPr/>
    </dgm:pt>
    <dgm:pt modelId="{28561ECD-7154-4D15-ADDB-B28D05537B18}" type="pres">
      <dgm:prSet presAssocID="{4DFFFEF8-C88E-4E11-8F6C-7496CA350924}" presName="childText" presStyleLbl="conFgAcc1" presStyleIdx="0" presStyleCnt="8">
        <dgm:presLayoutVars>
          <dgm:bulletEnabled val="1"/>
        </dgm:presLayoutVars>
      </dgm:prSet>
      <dgm:spPr/>
    </dgm:pt>
    <dgm:pt modelId="{8BDD4EC7-2C22-4E79-AD7E-518445FD954F}" type="pres">
      <dgm:prSet presAssocID="{A5891147-11BD-4AFB-998D-BC75CBA1B621}" presName="spaceBetweenRectangles" presStyleCnt="0"/>
      <dgm:spPr/>
    </dgm:pt>
    <dgm:pt modelId="{CC2544A8-EE62-49A2-B8B8-B25B0122BAE3}" type="pres">
      <dgm:prSet presAssocID="{018721D7-17D2-4E2D-97E0-9015EC039210}" presName="parentLin" presStyleCnt="0"/>
      <dgm:spPr/>
    </dgm:pt>
    <dgm:pt modelId="{FFA16418-D8D4-425D-B5A1-2C14F93FE1FF}" type="pres">
      <dgm:prSet presAssocID="{018721D7-17D2-4E2D-97E0-9015EC039210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55E53A77-5034-410C-8C11-15A23B59035F}" type="pres">
      <dgm:prSet presAssocID="{018721D7-17D2-4E2D-97E0-9015EC039210}" presName="parentText" presStyleLbl="node1" presStyleIdx="1" presStyleCnt="8" custScaleX="1192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2E8E2-815A-4F4C-BBDA-9E1764A6C2AA}" type="pres">
      <dgm:prSet presAssocID="{018721D7-17D2-4E2D-97E0-9015EC039210}" presName="negativeSpace" presStyleCnt="0"/>
      <dgm:spPr/>
    </dgm:pt>
    <dgm:pt modelId="{FEB8C0DF-002D-4715-B394-35ABA9FF8ECC}" type="pres">
      <dgm:prSet presAssocID="{018721D7-17D2-4E2D-97E0-9015EC039210}" presName="childText" presStyleLbl="conFgAcc1" presStyleIdx="1" presStyleCnt="8">
        <dgm:presLayoutVars>
          <dgm:bulletEnabled val="1"/>
        </dgm:presLayoutVars>
      </dgm:prSet>
      <dgm:spPr/>
    </dgm:pt>
    <dgm:pt modelId="{7FEF42DE-02A3-4733-A241-F80A326257C3}" type="pres">
      <dgm:prSet presAssocID="{C8D5F980-6A58-497F-8E63-A14DDF92DC89}" presName="spaceBetweenRectangles" presStyleCnt="0"/>
      <dgm:spPr/>
    </dgm:pt>
    <dgm:pt modelId="{C1EC92B9-3AC2-449A-8464-A55808226DB1}" type="pres">
      <dgm:prSet presAssocID="{F696B6DC-AA88-4DE6-8356-E9F2B5FD7AD6}" presName="parentLin" presStyleCnt="0"/>
      <dgm:spPr/>
    </dgm:pt>
    <dgm:pt modelId="{27E735D0-BE56-474D-9DDF-E3430981A138}" type="pres">
      <dgm:prSet presAssocID="{F696B6DC-AA88-4DE6-8356-E9F2B5FD7AD6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3CF0E88A-D871-45E6-95A5-40BFBAE5C9F5}" type="pres">
      <dgm:prSet presAssocID="{F696B6DC-AA88-4DE6-8356-E9F2B5FD7AD6}" presName="parentText" presStyleLbl="node1" presStyleIdx="2" presStyleCnt="8" custScaleX="123991" custScaleY="1362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B68FB-D5F6-444F-8A58-80531D8A9285}" type="pres">
      <dgm:prSet presAssocID="{F696B6DC-AA88-4DE6-8356-E9F2B5FD7AD6}" presName="negativeSpace" presStyleCnt="0"/>
      <dgm:spPr/>
    </dgm:pt>
    <dgm:pt modelId="{D5852AA0-D249-422D-8DAB-8086B5733B5D}" type="pres">
      <dgm:prSet presAssocID="{F696B6DC-AA88-4DE6-8356-E9F2B5FD7AD6}" presName="childText" presStyleLbl="conFgAcc1" presStyleIdx="2" presStyleCnt="8">
        <dgm:presLayoutVars>
          <dgm:bulletEnabled val="1"/>
        </dgm:presLayoutVars>
      </dgm:prSet>
      <dgm:spPr/>
    </dgm:pt>
    <dgm:pt modelId="{16F17A2A-6324-4E1B-BBAD-97CF7FBD86C0}" type="pres">
      <dgm:prSet presAssocID="{8C887703-A4F7-4440-91B4-77F3CD42AAEC}" presName="spaceBetweenRectangles" presStyleCnt="0"/>
      <dgm:spPr/>
    </dgm:pt>
    <dgm:pt modelId="{0E30BE60-4BB2-45AB-9F0D-7E46D27D65C4}" type="pres">
      <dgm:prSet presAssocID="{8269DD77-E87F-4D03-9172-70633CAA43B7}" presName="parentLin" presStyleCnt="0"/>
      <dgm:spPr/>
    </dgm:pt>
    <dgm:pt modelId="{7F437F63-7EAD-42CB-91A4-D142FB3C9900}" type="pres">
      <dgm:prSet presAssocID="{8269DD77-E87F-4D03-9172-70633CAA43B7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356D46AC-DA12-4024-A8F4-5447EEE90507}" type="pres">
      <dgm:prSet presAssocID="{8269DD77-E87F-4D03-9172-70633CAA43B7}" presName="parentText" presStyleLbl="node1" presStyleIdx="3" presStyleCnt="8" custScaleX="1247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E7930-ACDB-452A-9FA6-EF2EF56E0183}" type="pres">
      <dgm:prSet presAssocID="{8269DD77-E87F-4D03-9172-70633CAA43B7}" presName="negativeSpace" presStyleCnt="0"/>
      <dgm:spPr/>
    </dgm:pt>
    <dgm:pt modelId="{53E323C2-1DAD-474E-B05D-39A00226206D}" type="pres">
      <dgm:prSet presAssocID="{8269DD77-E87F-4D03-9172-70633CAA43B7}" presName="childText" presStyleLbl="conFgAcc1" presStyleIdx="3" presStyleCnt="8">
        <dgm:presLayoutVars>
          <dgm:bulletEnabled val="1"/>
        </dgm:presLayoutVars>
      </dgm:prSet>
      <dgm:spPr/>
    </dgm:pt>
    <dgm:pt modelId="{288BB237-D5CC-4255-B732-277800250218}" type="pres">
      <dgm:prSet presAssocID="{42D7A0AB-3578-4FCF-A291-70198FCC5A23}" presName="spaceBetweenRectangles" presStyleCnt="0"/>
      <dgm:spPr/>
    </dgm:pt>
    <dgm:pt modelId="{5205088C-1307-4134-B1F7-EC35C46FCC3F}" type="pres">
      <dgm:prSet presAssocID="{C8A203D3-9692-467F-9645-BFB6F9CCFC3D}" presName="parentLin" presStyleCnt="0"/>
      <dgm:spPr/>
    </dgm:pt>
    <dgm:pt modelId="{B65E4847-CDD5-4D79-9410-1EE6AA6A306C}" type="pres">
      <dgm:prSet presAssocID="{C8A203D3-9692-467F-9645-BFB6F9CCFC3D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CDC1DF4E-B4DC-4D1B-80C0-B6D97E4B52BE}" type="pres">
      <dgm:prSet presAssocID="{C8A203D3-9692-467F-9645-BFB6F9CCFC3D}" presName="parentText" presStyleLbl="node1" presStyleIdx="4" presStyleCnt="8" custScaleX="119229" custScaleY="1561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14916-AD5C-41FC-BBB4-6A787042B3AC}" type="pres">
      <dgm:prSet presAssocID="{C8A203D3-9692-467F-9645-BFB6F9CCFC3D}" presName="negativeSpace" presStyleCnt="0"/>
      <dgm:spPr/>
    </dgm:pt>
    <dgm:pt modelId="{DBC54FCD-FB53-487E-B515-0E9126ACC665}" type="pres">
      <dgm:prSet presAssocID="{C8A203D3-9692-467F-9645-BFB6F9CCFC3D}" presName="childText" presStyleLbl="conFgAcc1" presStyleIdx="4" presStyleCnt="8">
        <dgm:presLayoutVars>
          <dgm:bulletEnabled val="1"/>
        </dgm:presLayoutVars>
      </dgm:prSet>
      <dgm:spPr/>
    </dgm:pt>
    <dgm:pt modelId="{BD44A918-37BF-4B5C-857F-B6529394FC07}" type="pres">
      <dgm:prSet presAssocID="{72DBF79F-8E51-4D02-92C5-B45685B60C09}" presName="spaceBetweenRectangles" presStyleCnt="0"/>
      <dgm:spPr/>
    </dgm:pt>
    <dgm:pt modelId="{5E109951-EBFF-44DF-912A-333C129683A6}" type="pres">
      <dgm:prSet presAssocID="{126BE020-579D-44F4-BD43-A05722FBF35F}" presName="parentLin" presStyleCnt="0"/>
      <dgm:spPr/>
    </dgm:pt>
    <dgm:pt modelId="{D1831B25-430C-4054-A526-4B8721358F27}" type="pres">
      <dgm:prSet presAssocID="{126BE020-579D-44F4-BD43-A05722FBF35F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6E907307-C158-46D4-B423-D88ED4CE8257}" type="pres">
      <dgm:prSet presAssocID="{126BE020-579D-44F4-BD43-A05722FBF35F}" presName="parentText" presStyleLbl="node1" presStyleIdx="5" presStyleCnt="8" custScaleY="1386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B0A05-63CD-40A5-8D76-655B9EE73BED}" type="pres">
      <dgm:prSet presAssocID="{126BE020-579D-44F4-BD43-A05722FBF35F}" presName="negativeSpace" presStyleCnt="0"/>
      <dgm:spPr/>
    </dgm:pt>
    <dgm:pt modelId="{EEDC7D22-C114-452E-A21A-B7EC2896845D}" type="pres">
      <dgm:prSet presAssocID="{126BE020-579D-44F4-BD43-A05722FBF35F}" presName="childText" presStyleLbl="conFgAcc1" presStyleIdx="5" presStyleCnt="8">
        <dgm:presLayoutVars>
          <dgm:bulletEnabled val="1"/>
        </dgm:presLayoutVars>
      </dgm:prSet>
      <dgm:spPr/>
    </dgm:pt>
    <dgm:pt modelId="{95358B2D-CEA8-474B-B7D2-183E37E3774D}" type="pres">
      <dgm:prSet presAssocID="{93E58E49-DBFD-4575-A97C-B6D81643E34B}" presName="spaceBetweenRectangles" presStyleCnt="0"/>
      <dgm:spPr/>
    </dgm:pt>
    <dgm:pt modelId="{2CAB475F-2526-4E78-871E-1F5EB5412D2D}" type="pres">
      <dgm:prSet presAssocID="{F8FDA4AD-1CEC-4DEB-B672-42D4036445D2}" presName="parentLin" presStyleCnt="0"/>
      <dgm:spPr/>
    </dgm:pt>
    <dgm:pt modelId="{E3FCEE6C-0BC0-4A5F-9025-D0F40F2ED00F}" type="pres">
      <dgm:prSet presAssocID="{F8FDA4AD-1CEC-4DEB-B672-42D4036445D2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FBF59562-B533-45CA-8B4E-2F7D293F0DA9}" type="pres">
      <dgm:prSet presAssocID="{F8FDA4AD-1CEC-4DEB-B672-42D4036445D2}" presName="parentText" presStyleLbl="node1" presStyleIdx="6" presStyleCnt="8" custScaleX="108241" custScaleY="1504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94DE9-36F8-4FEB-AEF3-FA59610367A9}" type="pres">
      <dgm:prSet presAssocID="{F8FDA4AD-1CEC-4DEB-B672-42D4036445D2}" presName="negativeSpace" presStyleCnt="0"/>
      <dgm:spPr/>
    </dgm:pt>
    <dgm:pt modelId="{578724C0-3260-4CCB-94C2-7585BF9EBB63}" type="pres">
      <dgm:prSet presAssocID="{F8FDA4AD-1CEC-4DEB-B672-42D4036445D2}" presName="childText" presStyleLbl="conFgAcc1" presStyleIdx="6" presStyleCnt="8">
        <dgm:presLayoutVars>
          <dgm:bulletEnabled val="1"/>
        </dgm:presLayoutVars>
      </dgm:prSet>
      <dgm:spPr/>
    </dgm:pt>
    <dgm:pt modelId="{42F6588F-9AFF-4A1B-A954-785B4E280C36}" type="pres">
      <dgm:prSet presAssocID="{286B8B54-61E0-4F9D-8F4D-C675E176B250}" presName="spaceBetweenRectangles" presStyleCnt="0"/>
      <dgm:spPr/>
    </dgm:pt>
    <dgm:pt modelId="{04123413-2E79-4752-97A2-49CD92B2F030}" type="pres">
      <dgm:prSet presAssocID="{CF3B5A7B-0D1A-4262-9A36-10866061DBEE}" presName="parentLin" presStyleCnt="0"/>
      <dgm:spPr/>
    </dgm:pt>
    <dgm:pt modelId="{6E4C257F-0204-4AE0-9ECC-B2F67AA379F1}" type="pres">
      <dgm:prSet presAssocID="{CF3B5A7B-0D1A-4262-9A36-10866061DBEE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435BA791-A2FB-4AB2-8201-E7B9B66E9E2D}" type="pres">
      <dgm:prSet presAssocID="{CF3B5A7B-0D1A-4262-9A36-10866061DBE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03372-3820-4D2E-B579-CAFCC9CCA778}" type="pres">
      <dgm:prSet presAssocID="{CF3B5A7B-0D1A-4262-9A36-10866061DBEE}" presName="negativeSpace" presStyleCnt="0"/>
      <dgm:spPr/>
    </dgm:pt>
    <dgm:pt modelId="{E7C4DEA6-11D5-4D95-B3CE-82F1A5467071}" type="pres">
      <dgm:prSet presAssocID="{CF3B5A7B-0D1A-4262-9A36-10866061DBE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984A2F74-46BC-43FD-BD98-FF3C4FA3BE87}" srcId="{B4D8CE07-B0C4-40CB-8EDE-9B47D04CE926}" destId="{4DFFFEF8-C88E-4E11-8F6C-7496CA350924}" srcOrd="0" destOrd="0" parTransId="{507E3798-49B8-44E2-A62E-9A20BD71B63C}" sibTransId="{A5891147-11BD-4AFB-998D-BC75CBA1B621}"/>
    <dgm:cxn modelId="{279C7AFC-2111-4A1B-9369-00AF4767BEA7}" srcId="{B4D8CE07-B0C4-40CB-8EDE-9B47D04CE926}" destId="{018721D7-17D2-4E2D-97E0-9015EC039210}" srcOrd="1" destOrd="0" parTransId="{1D461F21-5AAF-4348-BF08-EF7CF927C77F}" sibTransId="{C8D5F980-6A58-497F-8E63-A14DDF92DC89}"/>
    <dgm:cxn modelId="{BB1E2650-D575-470F-BB00-1E301C57DA62}" type="presOf" srcId="{126BE020-579D-44F4-BD43-A05722FBF35F}" destId="{D1831B25-430C-4054-A526-4B8721358F27}" srcOrd="0" destOrd="0" presId="urn:microsoft.com/office/officeart/2005/8/layout/list1"/>
    <dgm:cxn modelId="{ADCB941F-2AC4-4C74-A0DC-B730DDEE72E6}" srcId="{B4D8CE07-B0C4-40CB-8EDE-9B47D04CE926}" destId="{126BE020-579D-44F4-BD43-A05722FBF35F}" srcOrd="5" destOrd="0" parTransId="{738F1702-695D-4494-94AD-26B53B37BF7F}" sibTransId="{93E58E49-DBFD-4575-A97C-B6D81643E34B}"/>
    <dgm:cxn modelId="{0DDFA918-2A15-4B24-B136-8A8CDFF70792}" type="presOf" srcId="{B4D8CE07-B0C4-40CB-8EDE-9B47D04CE926}" destId="{6DED0AB3-AEFD-4ABE-8ACD-06B00C7F8EDA}" srcOrd="0" destOrd="0" presId="urn:microsoft.com/office/officeart/2005/8/layout/list1"/>
    <dgm:cxn modelId="{763F7586-DF13-41D0-AD6B-A236485AF897}" type="presOf" srcId="{018721D7-17D2-4E2D-97E0-9015EC039210}" destId="{55E53A77-5034-410C-8C11-15A23B59035F}" srcOrd="1" destOrd="0" presId="urn:microsoft.com/office/officeart/2005/8/layout/list1"/>
    <dgm:cxn modelId="{C72778A3-7C2D-4D6E-B8CE-745EEBE6EB02}" type="presOf" srcId="{8269DD77-E87F-4D03-9172-70633CAA43B7}" destId="{7F437F63-7EAD-42CB-91A4-D142FB3C9900}" srcOrd="0" destOrd="0" presId="urn:microsoft.com/office/officeart/2005/8/layout/list1"/>
    <dgm:cxn modelId="{87967C8F-68FE-45A2-BD11-05DB49F75266}" type="presOf" srcId="{F8FDA4AD-1CEC-4DEB-B672-42D4036445D2}" destId="{E3FCEE6C-0BC0-4A5F-9025-D0F40F2ED00F}" srcOrd="0" destOrd="0" presId="urn:microsoft.com/office/officeart/2005/8/layout/list1"/>
    <dgm:cxn modelId="{B2B6958C-7A7F-4520-B685-A168FE541489}" type="presOf" srcId="{F8FDA4AD-1CEC-4DEB-B672-42D4036445D2}" destId="{FBF59562-B533-45CA-8B4E-2F7D293F0DA9}" srcOrd="1" destOrd="0" presId="urn:microsoft.com/office/officeart/2005/8/layout/list1"/>
    <dgm:cxn modelId="{AC52B62F-FC36-4288-A350-4FB743E9D032}" type="presOf" srcId="{CF3B5A7B-0D1A-4262-9A36-10866061DBEE}" destId="{435BA791-A2FB-4AB2-8201-E7B9B66E9E2D}" srcOrd="1" destOrd="0" presId="urn:microsoft.com/office/officeart/2005/8/layout/list1"/>
    <dgm:cxn modelId="{F6573CA0-FC49-4D53-A858-B83E980E039F}" type="presOf" srcId="{4DFFFEF8-C88E-4E11-8F6C-7496CA350924}" destId="{F0749E1F-C8F0-4B74-AEB9-C2D9C3F803C9}" srcOrd="0" destOrd="0" presId="urn:microsoft.com/office/officeart/2005/8/layout/list1"/>
    <dgm:cxn modelId="{96356BE3-43DC-4BF6-8864-6D6F79B27A81}" type="presOf" srcId="{C8A203D3-9692-467F-9645-BFB6F9CCFC3D}" destId="{B65E4847-CDD5-4D79-9410-1EE6AA6A306C}" srcOrd="0" destOrd="0" presId="urn:microsoft.com/office/officeart/2005/8/layout/list1"/>
    <dgm:cxn modelId="{40CD3270-AA91-438B-9F8B-36860BD55E0B}" type="presOf" srcId="{C8A203D3-9692-467F-9645-BFB6F9CCFC3D}" destId="{CDC1DF4E-B4DC-4D1B-80C0-B6D97E4B52BE}" srcOrd="1" destOrd="0" presId="urn:microsoft.com/office/officeart/2005/8/layout/list1"/>
    <dgm:cxn modelId="{D3A69049-DB98-4E56-ADA1-367BD901EAA6}" srcId="{B4D8CE07-B0C4-40CB-8EDE-9B47D04CE926}" destId="{F8FDA4AD-1CEC-4DEB-B672-42D4036445D2}" srcOrd="6" destOrd="0" parTransId="{3B83FC88-9F4F-4E80-B31C-8A3E50B773D2}" sibTransId="{286B8B54-61E0-4F9D-8F4D-C675E176B250}"/>
    <dgm:cxn modelId="{EC06D147-DA41-4E87-88CE-5347231F4296}" type="presOf" srcId="{F696B6DC-AA88-4DE6-8356-E9F2B5FD7AD6}" destId="{3CF0E88A-D871-45E6-95A5-40BFBAE5C9F5}" srcOrd="1" destOrd="0" presId="urn:microsoft.com/office/officeart/2005/8/layout/list1"/>
    <dgm:cxn modelId="{E2F38C4F-F51A-407B-9F49-1F060F1715A3}" srcId="{B4D8CE07-B0C4-40CB-8EDE-9B47D04CE926}" destId="{CF3B5A7B-0D1A-4262-9A36-10866061DBEE}" srcOrd="7" destOrd="0" parTransId="{471BD4BD-A827-411B-B3E0-F676A7944EF8}" sibTransId="{11D117B4-1A3B-4A8F-9AC1-76A3887969DB}"/>
    <dgm:cxn modelId="{C7A56BB9-D154-4A02-B8FD-534090E5171D}" type="presOf" srcId="{CF3B5A7B-0D1A-4262-9A36-10866061DBEE}" destId="{6E4C257F-0204-4AE0-9ECC-B2F67AA379F1}" srcOrd="0" destOrd="0" presId="urn:microsoft.com/office/officeart/2005/8/layout/list1"/>
    <dgm:cxn modelId="{D5825545-5912-4C87-BE9A-F0196CA23A0B}" srcId="{B4D8CE07-B0C4-40CB-8EDE-9B47D04CE926}" destId="{F696B6DC-AA88-4DE6-8356-E9F2B5FD7AD6}" srcOrd="2" destOrd="0" parTransId="{E7809C47-4EA1-470C-AAF2-46B5BE5DC6F1}" sibTransId="{8C887703-A4F7-4440-91B4-77F3CD42AAEC}"/>
    <dgm:cxn modelId="{1CD0A45D-93DC-4895-8139-7D600682D464}" type="presOf" srcId="{8269DD77-E87F-4D03-9172-70633CAA43B7}" destId="{356D46AC-DA12-4024-A8F4-5447EEE90507}" srcOrd="1" destOrd="0" presId="urn:microsoft.com/office/officeart/2005/8/layout/list1"/>
    <dgm:cxn modelId="{5E137570-A216-4586-8302-267A87055804}" type="presOf" srcId="{018721D7-17D2-4E2D-97E0-9015EC039210}" destId="{FFA16418-D8D4-425D-B5A1-2C14F93FE1FF}" srcOrd="0" destOrd="0" presId="urn:microsoft.com/office/officeart/2005/8/layout/list1"/>
    <dgm:cxn modelId="{FA8021D1-A920-41F1-B3FF-B2B743BE12B7}" srcId="{B4D8CE07-B0C4-40CB-8EDE-9B47D04CE926}" destId="{8269DD77-E87F-4D03-9172-70633CAA43B7}" srcOrd="3" destOrd="0" parTransId="{21102945-EF07-48E3-A9CE-F08CB08FADFB}" sibTransId="{42D7A0AB-3578-4FCF-A291-70198FCC5A23}"/>
    <dgm:cxn modelId="{F9B70BF7-199C-4CE3-A780-6A233B870B44}" type="presOf" srcId="{4DFFFEF8-C88E-4E11-8F6C-7496CA350924}" destId="{B1CD2A5B-E361-496D-B976-AC25F2639E00}" srcOrd="1" destOrd="0" presId="urn:microsoft.com/office/officeart/2005/8/layout/list1"/>
    <dgm:cxn modelId="{30335649-5E1D-4B0A-8168-C85F1A969EBA}" type="presOf" srcId="{126BE020-579D-44F4-BD43-A05722FBF35F}" destId="{6E907307-C158-46D4-B423-D88ED4CE8257}" srcOrd="1" destOrd="0" presId="urn:microsoft.com/office/officeart/2005/8/layout/list1"/>
    <dgm:cxn modelId="{BB32A7EE-2E9B-482F-BB13-EB21A8C1BB4C}" srcId="{B4D8CE07-B0C4-40CB-8EDE-9B47D04CE926}" destId="{C8A203D3-9692-467F-9645-BFB6F9CCFC3D}" srcOrd="4" destOrd="0" parTransId="{413196D8-0218-4BCD-8588-E6029491B78E}" sibTransId="{72DBF79F-8E51-4D02-92C5-B45685B60C09}"/>
    <dgm:cxn modelId="{66A8FC32-14BF-478C-A682-BFD0B0BC8970}" type="presOf" srcId="{F696B6DC-AA88-4DE6-8356-E9F2B5FD7AD6}" destId="{27E735D0-BE56-474D-9DDF-E3430981A138}" srcOrd="0" destOrd="0" presId="urn:microsoft.com/office/officeart/2005/8/layout/list1"/>
    <dgm:cxn modelId="{D9F9E235-7D72-492A-95D0-E84E8F7D883F}" type="presParOf" srcId="{6DED0AB3-AEFD-4ABE-8ACD-06B00C7F8EDA}" destId="{8CE9F5DA-7D28-467D-AAF0-31548B50843F}" srcOrd="0" destOrd="0" presId="urn:microsoft.com/office/officeart/2005/8/layout/list1"/>
    <dgm:cxn modelId="{22464194-648D-4945-84D1-91525288AFFF}" type="presParOf" srcId="{8CE9F5DA-7D28-467D-AAF0-31548B50843F}" destId="{F0749E1F-C8F0-4B74-AEB9-C2D9C3F803C9}" srcOrd="0" destOrd="0" presId="urn:microsoft.com/office/officeart/2005/8/layout/list1"/>
    <dgm:cxn modelId="{B46AD1CC-AD3C-4177-856F-4E96A7296DAD}" type="presParOf" srcId="{8CE9F5DA-7D28-467D-AAF0-31548B50843F}" destId="{B1CD2A5B-E361-496D-B976-AC25F2639E00}" srcOrd="1" destOrd="0" presId="urn:microsoft.com/office/officeart/2005/8/layout/list1"/>
    <dgm:cxn modelId="{D5CCE215-6FF4-486A-85B6-29560C39CA03}" type="presParOf" srcId="{6DED0AB3-AEFD-4ABE-8ACD-06B00C7F8EDA}" destId="{A6B172A2-F539-442C-80B4-DC2D2BFE5610}" srcOrd="1" destOrd="0" presId="urn:microsoft.com/office/officeart/2005/8/layout/list1"/>
    <dgm:cxn modelId="{B41899E2-55CC-4105-B608-0C414035CAE6}" type="presParOf" srcId="{6DED0AB3-AEFD-4ABE-8ACD-06B00C7F8EDA}" destId="{28561ECD-7154-4D15-ADDB-B28D05537B18}" srcOrd="2" destOrd="0" presId="urn:microsoft.com/office/officeart/2005/8/layout/list1"/>
    <dgm:cxn modelId="{1FE23477-3E93-448F-BB68-F6FF66775599}" type="presParOf" srcId="{6DED0AB3-AEFD-4ABE-8ACD-06B00C7F8EDA}" destId="{8BDD4EC7-2C22-4E79-AD7E-518445FD954F}" srcOrd="3" destOrd="0" presId="urn:microsoft.com/office/officeart/2005/8/layout/list1"/>
    <dgm:cxn modelId="{A21C677F-9896-4EC8-A19D-5ABE30EA760B}" type="presParOf" srcId="{6DED0AB3-AEFD-4ABE-8ACD-06B00C7F8EDA}" destId="{CC2544A8-EE62-49A2-B8B8-B25B0122BAE3}" srcOrd="4" destOrd="0" presId="urn:microsoft.com/office/officeart/2005/8/layout/list1"/>
    <dgm:cxn modelId="{E68C7353-3265-453A-92F1-AC4A811734D8}" type="presParOf" srcId="{CC2544A8-EE62-49A2-B8B8-B25B0122BAE3}" destId="{FFA16418-D8D4-425D-B5A1-2C14F93FE1FF}" srcOrd="0" destOrd="0" presId="urn:microsoft.com/office/officeart/2005/8/layout/list1"/>
    <dgm:cxn modelId="{0EE52323-428C-44A7-9BF6-008A054ACEBD}" type="presParOf" srcId="{CC2544A8-EE62-49A2-B8B8-B25B0122BAE3}" destId="{55E53A77-5034-410C-8C11-15A23B59035F}" srcOrd="1" destOrd="0" presId="urn:microsoft.com/office/officeart/2005/8/layout/list1"/>
    <dgm:cxn modelId="{C425EB01-CA32-47EF-9893-25ACC9916A30}" type="presParOf" srcId="{6DED0AB3-AEFD-4ABE-8ACD-06B00C7F8EDA}" destId="{0222E8E2-815A-4F4C-BBDA-9E1764A6C2AA}" srcOrd="5" destOrd="0" presId="urn:microsoft.com/office/officeart/2005/8/layout/list1"/>
    <dgm:cxn modelId="{536A8F02-8FAC-4637-BFBB-7F46617B79CA}" type="presParOf" srcId="{6DED0AB3-AEFD-4ABE-8ACD-06B00C7F8EDA}" destId="{FEB8C0DF-002D-4715-B394-35ABA9FF8ECC}" srcOrd="6" destOrd="0" presId="urn:microsoft.com/office/officeart/2005/8/layout/list1"/>
    <dgm:cxn modelId="{CDFD5F02-BC8A-4B8E-97DC-B2610A260639}" type="presParOf" srcId="{6DED0AB3-AEFD-4ABE-8ACD-06B00C7F8EDA}" destId="{7FEF42DE-02A3-4733-A241-F80A326257C3}" srcOrd="7" destOrd="0" presId="urn:microsoft.com/office/officeart/2005/8/layout/list1"/>
    <dgm:cxn modelId="{B8E82E50-BF24-449B-B311-74E24D32F16E}" type="presParOf" srcId="{6DED0AB3-AEFD-4ABE-8ACD-06B00C7F8EDA}" destId="{C1EC92B9-3AC2-449A-8464-A55808226DB1}" srcOrd="8" destOrd="0" presId="urn:microsoft.com/office/officeart/2005/8/layout/list1"/>
    <dgm:cxn modelId="{3D9BD376-5226-4FAC-8DEA-A97CB8885BC4}" type="presParOf" srcId="{C1EC92B9-3AC2-449A-8464-A55808226DB1}" destId="{27E735D0-BE56-474D-9DDF-E3430981A138}" srcOrd="0" destOrd="0" presId="urn:microsoft.com/office/officeart/2005/8/layout/list1"/>
    <dgm:cxn modelId="{954BE571-D799-40FD-A046-4BFAEBA7CE5D}" type="presParOf" srcId="{C1EC92B9-3AC2-449A-8464-A55808226DB1}" destId="{3CF0E88A-D871-45E6-95A5-40BFBAE5C9F5}" srcOrd="1" destOrd="0" presId="urn:microsoft.com/office/officeart/2005/8/layout/list1"/>
    <dgm:cxn modelId="{050E18C1-7D4C-4B8A-8BDE-7F821A401E04}" type="presParOf" srcId="{6DED0AB3-AEFD-4ABE-8ACD-06B00C7F8EDA}" destId="{1A5B68FB-D5F6-444F-8A58-80531D8A9285}" srcOrd="9" destOrd="0" presId="urn:microsoft.com/office/officeart/2005/8/layout/list1"/>
    <dgm:cxn modelId="{D48AA69D-77CD-49A1-80C9-964F2B88AD81}" type="presParOf" srcId="{6DED0AB3-AEFD-4ABE-8ACD-06B00C7F8EDA}" destId="{D5852AA0-D249-422D-8DAB-8086B5733B5D}" srcOrd="10" destOrd="0" presId="urn:microsoft.com/office/officeart/2005/8/layout/list1"/>
    <dgm:cxn modelId="{D172D33E-B04C-4B7A-88C4-911A986ED7EA}" type="presParOf" srcId="{6DED0AB3-AEFD-4ABE-8ACD-06B00C7F8EDA}" destId="{16F17A2A-6324-4E1B-BBAD-97CF7FBD86C0}" srcOrd="11" destOrd="0" presId="urn:microsoft.com/office/officeart/2005/8/layout/list1"/>
    <dgm:cxn modelId="{82B1DFAC-F2E9-426D-9207-840CEF0FA019}" type="presParOf" srcId="{6DED0AB3-AEFD-4ABE-8ACD-06B00C7F8EDA}" destId="{0E30BE60-4BB2-45AB-9F0D-7E46D27D65C4}" srcOrd="12" destOrd="0" presId="urn:microsoft.com/office/officeart/2005/8/layout/list1"/>
    <dgm:cxn modelId="{5A072708-127B-4488-9B64-47B2B7A37017}" type="presParOf" srcId="{0E30BE60-4BB2-45AB-9F0D-7E46D27D65C4}" destId="{7F437F63-7EAD-42CB-91A4-D142FB3C9900}" srcOrd="0" destOrd="0" presId="urn:microsoft.com/office/officeart/2005/8/layout/list1"/>
    <dgm:cxn modelId="{98BB83B7-4FD7-4271-AAEA-64FD89CA7CB3}" type="presParOf" srcId="{0E30BE60-4BB2-45AB-9F0D-7E46D27D65C4}" destId="{356D46AC-DA12-4024-A8F4-5447EEE90507}" srcOrd="1" destOrd="0" presId="urn:microsoft.com/office/officeart/2005/8/layout/list1"/>
    <dgm:cxn modelId="{33CD6518-9E3E-4C2E-8F87-10996BF73BAF}" type="presParOf" srcId="{6DED0AB3-AEFD-4ABE-8ACD-06B00C7F8EDA}" destId="{DF5E7930-ACDB-452A-9FA6-EF2EF56E0183}" srcOrd="13" destOrd="0" presId="urn:microsoft.com/office/officeart/2005/8/layout/list1"/>
    <dgm:cxn modelId="{67079526-0EF2-49A7-B334-701FAF79A2AE}" type="presParOf" srcId="{6DED0AB3-AEFD-4ABE-8ACD-06B00C7F8EDA}" destId="{53E323C2-1DAD-474E-B05D-39A00226206D}" srcOrd="14" destOrd="0" presId="urn:microsoft.com/office/officeart/2005/8/layout/list1"/>
    <dgm:cxn modelId="{90FAD7BA-17C0-41CA-AA98-560530310834}" type="presParOf" srcId="{6DED0AB3-AEFD-4ABE-8ACD-06B00C7F8EDA}" destId="{288BB237-D5CC-4255-B732-277800250218}" srcOrd="15" destOrd="0" presId="urn:microsoft.com/office/officeart/2005/8/layout/list1"/>
    <dgm:cxn modelId="{BCB57AD4-D9C7-4C6C-9BEE-2077C620E766}" type="presParOf" srcId="{6DED0AB3-AEFD-4ABE-8ACD-06B00C7F8EDA}" destId="{5205088C-1307-4134-B1F7-EC35C46FCC3F}" srcOrd="16" destOrd="0" presId="urn:microsoft.com/office/officeart/2005/8/layout/list1"/>
    <dgm:cxn modelId="{D756C936-B9C6-40DF-9C44-D6FEF50E9BCE}" type="presParOf" srcId="{5205088C-1307-4134-B1F7-EC35C46FCC3F}" destId="{B65E4847-CDD5-4D79-9410-1EE6AA6A306C}" srcOrd="0" destOrd="0" presId="urn:microsoft.com/office/officeart/2005/8/layout/list1"/>
    <dgm:cxn modelId="{E8BFCC27-F460-4D8F-A629-77514BAF0944}" type="presParOf" srcId="{5205088C-1307-4134-B1F7-EC35C46FCC3F}" destId="{CDC1DF4E-B4DC-4D1B-80C0-B6D97E4B52BE}" srcOrd="1" destOrd="0" presId="urn:microsoft.com/office/officeart/2005/8/layout/list1"/>
    <dgm:cxn modelId="{4BF0C720-408C-4679-BD54-F6D6D0CA5C89}" type="presParOf" srcId="{6DED0AB3-AEFD-4ABE-8ACD-06B00C7F8EDA}" destId="{65914916-AD5C-41FC-BBB4-6A787042B3AC}" srcOrd="17" destOrd="0" presId="urn:microsoft.com/office/officeart/2005/8/layout/list1"/>
    <dgm:cxn modelId="{71B75BF6-4657-4482-9F7B-525DFC1F7234}" type="presParOf" srcId="{6DED0AB3-AEFD-4ABE-8ACD-06B00C7F8EDA}" destId="{DBC54FCD-FB53-487E-B515-0E9126ACC665}" srcOrd="18" destOrd="0" presId="urn:microsoft.com/office/officeart/2005/8/layout/list1"/>
    <dgm:cxn modelId="{F539E502-8E66-440A-8E97-67EDB25B0423}" type="presParOf" srcId="{6DED0AB3-AEFD-4ABE-8ACD-06B00C7F8EDA}" destId="{BD44A918-37BF-4B5C-857F-B6529394FC07}" srcOrd="19" destOrd="0" presId="urn:microsoft.com/office/officeart/2005/8/layout/list1"/>
    <dgm:cxn modelId="{D3494A65-8A73-40E7-BDA0-DD7DDE0EA95D}" type="presParOf" srcId="{6DED0AB3-AEFD-4ABE-8ACD-06B00C7F8EDA}" destId="{5E109951-EBFF-44DF-912A-333C129683A6}" srcOrd="20" destOrd="0" presId="urn:microsoft.com/office/officeart/2005/8/layout/list1"/>
    <dgm:cxn modelId="{32C532D8-5078-4A7D-92EA-2C95FB8B577A}" type="presParOf" srcId="{5E109951-EBFF-44DF-912A-333C129683A6}" destId="{D1831B25-430C-4054-A526-4B8721358F27}" srcOrd="0" destOrd="0" presId="urn:microsoft.com/office/officeart/2005/8/layout/list1"/>
    <dgm:cxn modelId="{4846A529-2A67-470B-87F8-737A72652D66}" type="presParOf" srcId="{5E109951-EBFF-44DF-912A-333C129683A6}" destId="{6E907307-C158-46D4-B423-D88ED4CE8257}" srcOrd="1" destOrd="0" presId="urn:microsoft.com/office/officeart/2005/8/layout/list1"/>
    <dgm:cxn modelId="{75C2CB56-BF61-4788-91BE-A40225DDFC34}" type="presParOf" srcId="{6DED0AB3-AEFD-4ABE-8ACD-06B00C7F8EDA}" destId="{78EB0A05-63CD-40A5-8D76-655B9EE73BED}" srcOrd="21" destOrd="0" presId="urn:microsoft.com/office/officeart/2005/8/layout/list1"/>
    <dgm:cxn modelId="{EC6F7BE8-68EA-4A33-8A7B-27C145D4402E}" type="presParOf" srcId="{6DED0AB3-AEFD-4ABE-8ACD-06B00C7F8EDA}" destId="{EEDC7D22-C114-452E-A21A-B7EC2896845D}" srcOrd="22" destOrd="0" presId="urn:microsoft.com/office/officeart/2005/8/layout/list1"/>
    <dgm:cxn modelId="{1EF133EA-C247-4D7E-8157-944F5038312C}" type="presParOf" srcId="{6DED0AB3-AEFD-4ABE-8ACD-06B00C7F8EDA}" destId="{95358B2D-CEA8-474B-B7D2-183E37E3774D}" srcOrd="23" destOrd="0" presId="urn:microsoft.com/office/officeart/2005/8/layout/list1"/>
    <dgm:cxn modelId="{DEC17451-6451-4D4F-A8B9-5C4837C0F285}" type="presParOf" srcId="{6DED0AB3-AEFD-4ABE-8ACD-06B00C7F8EDA}" destId="{2CAB475F-2526-4E78-871E-1F5EB5412D2D}" srcOrd="24" destOrd="0" presId="urn:microsoft.com/office/officeart/2005/8/layout/list1"/>
    <dgm:cxn modelId="{8F244758-44C5-44C4-BD88-0A529D03E6D6}" type="presParOf" srcId="{2CAB475F-2526-4E78-871E-1F5EB5412D2D}" destId="{E3FCEE6C-0BC0-4A5F-9025-D0F40F2ED00F}" srcOrd="0" destOrd="0" presId="urn:microsoft.com/office/officeart/2005/8/layout/list1"/>
    <dgm:cxn modelId="{D052F234-EA4A-4997-BD57-68D521D5694C}" type="presParOf" srcId="{2CAB475F-2526-4E78-871E-1F5EB5412D2D}" destId="{FBF59562-B533-45CA-8B4E-2F7D293F0DA9}" srcOrd="1" destOrd="0" presId="urn:microsoft.com/office/officeart/2005/8/layout/list1"/>
    <dgm:cxn modelId="{967A7818-0E2F-4E62-A367-2D6574C369ED}" type="presParOf" srcId="{6DED0AB3-AEFD-4ABE-8ACD-06B00C7F8EDA}" destId="{53794DE9-36F8-4FEB-AEF3-FA59610367A9}" srcOrd="25" destOrd="0" presId="urn:microsoft.com/office/officeart/2005/8/layout/list1"/>
    <dgm:cxn modelId="{3F389119-F8C4-4B47-9212-4AE1C8CAC561}" type="presParOf" srcId="{6DED0AB3-AEFD-4ABE-8ACD-06B00C7F8EDA}" destId="{578724C0-3260-4CCB-94C2-7585BF9EBB63}" srcOrd="26" destOrd="0" presId="urn:microsoft.com/office/officeart/2005/8/layout/list1"/>
    <dgm:cxn modelId="{0A76CF63-0EC3-425D-8CF3-227A96141872}" type="presParOf" srcId="{6DED0AB3-AEFD-4ABE-8ACD-06B00C7F8EDA}" destId="{42F6588F-9AFF-4A1B-A954-785B4E280C36}" srcOrd="27" destOrd="0" presId="urn:microsoft.com/office/officeart/2005/8/layout/list1"/>
    <dgm:cxn modelId="{69DADD71-903F-4CDA-A90C-886BDA93A368}" type="presParOf" srcId="{6DED0AB3-AEFD-4ABE-8ACD-06B00C7F8EDA}" destId="{04123413-2E79-4752-97A2-49CD92B2F030}" srcOrd="28" destOrd="0" presId="urn:microsoft.com/office/officeart/2005/8/layout/list1"/>
    <dgm:cxn modelId="{C68656D8-CE20-4AF3-8543-37A7DD4969B5}" type="presParOf" srcId="{04123413-2E79-4752-97A2-49CD92B2F030}" destId="{6E4C257F-0204-4AE0-9ECC-B2F67AA379F1}" srcOrd="0" destOrd="0" presId="urn:microsoft.com/office/officeart/2005/8/layout/list1"/>
    <dgm:cxn modelId="{04271873-7695-4823-BCCB-C6F0ECAAF523}" type="presParOf" srcId="{04123413-2E79-4752-97A2-49CD92B2F030}" destId="{435BA791-A2FB-4AB2-8201-E7B9B66E9E2D}" srcOrd="1" destOrd="0" presId="urn:microsoft.com/office/officeart/2005/8/layout/list1"/>
    <dgm:cxn modelId="{E90AE5E5-BFE6-42FD-9D8A-526278E345C8}" type="presParOf" srcId="{6DED0AB3-AEFD-4ABE-8ACD-06B00C7F8EDA}" destId="{6C803372-3820-4D2E-B579-CAFCC9CCA778}" srcOrd="29" destOrd="0" presId="urn:microsoft.com/office/officeart/2005/8/layout/list1"/>
    <dgm:cxn modelId="{101CFECE-BF99-44C6-831D-3DC5B5629F4C}" type="presParOf" srcId="{6DED0AB3-AEFD-4ABE-8ACD-06B00C7F8EDA}" destId="{E7C4DEA6-11D5-4D95-B3CE-82F1A5467071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31353-1701-40C3-BC0F-80C79C1D678C}">
      <dsp:nvSpPr>
        <dsp:cNvPr id="0" name=""/>
        <dsp:cNvSpPr/>
      </dsp:nvSpPr>
      <dsp:spPr>
        <a:xfrm>
          <a:off x="2503082" y="-163881"/>
          <a:ext cx="2969529" cy="15567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tx1"/>
              </a:solidFill>
            </a:rPr>
            <a:t>Работа с детьми</a:t>
          </a:r>
          <a:endParaRPr lang="ru-RU" sz="3200" u="none" kern="1200" dirty="0">
            <a:solidFill>
              <a:schemeClr val="tx1"/>
            </a:solidFill>
          </a:endParaRPr>
        </a:p>
      </dsp:txBody>
      <dsp:txXfrm>
        <a:off x="2579078" y="-87885"/>
        <a:ext cx="2817537" cy="1404792"/>
      </dsp:txXfrm>
    </dsp:sp>
    <dsp:sp modelId="{5E80612C-C471-49DA-B372-11E8EED540F2}">
      <dsp:nvSpPr>
        <dsp:cNvPr id="0" name=""/>
        <dsp:cNvSpPr/>
      </dsp:nvSpPr>
      <dsp:spPr>
        <a:xfrm>
          <a:off x="2057886" y="878190"/>
          <a:ext cx="4644694" cy="4644694"/>
        </a:xfrm>
        <a:custGeom>
          <a:avLst/>
          <a:gdLst/>
          <a:ahLst/>
          <a:cxnLst/>
          <a:rect l="0" t="0" r="0" b="0"/>
          <a:pathLst>
            <a:path>
              <a:moveTo>
                <a:pt x="3419567" y="275543"/>
              </a:moveTo>
              <a:arcTo wR="2322347" hR="2322347" stAng="17891653" swAng="798483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30F04C6-475E-4B84-BBBB-3A932538D7CB}">
      <dsp:nvSpPr>
        <dsp:cNvPr id="0" name=""/>
        <dsp:cNvSpPr/>
      </dsp:nvSpPr>
      <dsp:spPr>
        <a:xfrm>
          <a:off x="4824541" y="1464906"/>
          <a:ext cx="3020502" cy="1672281"/>
        </a:xfrm>
        <a:prstGeom prst="roundRect">
          <a:avLst/>
        </a:prstGeom>
        <a:gradFill rotWithShape="0">
          <a:gsLst>
            <a:gs pos="0">
              <a:schemeClr val="accent4">
                <a:hueOff val="-2067965"/>
                <a:satOff val="11611"/>
                <a:lumOff val="-539"/>
                <a:alphaOff val="0"/>
                <a:shade val="51000"/>
                <a:satMod val="130000"/>
              </a:schemeClr>
            </a:gs>
            <a:gs pos="80000">
              <a:schemeClr val="accent4">
                <a:hueOff val="-2067965"/>
                <a:satOff val="11611"/>
                <a:lumOff val="-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2067965"/>
                <a:satOff val="11611"/>
                <a:lumOff val="-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tx1"/>
              </a:solidFill>
            </a:rPr>
            <a:t>Работа с родителями</a:t>
          </a:r>
          <a:endParaRPr lang="ru-RU" sz="3200" u="none" kern="1200" dirty="0">
            <a:solidFill>
              <a:schemeClr val="tx1"/>
            </a:solidFill>
          </a:endParaRPr>
        </a:p>
      </dsp:txBody>
      <dsp:txXfrm>
        <a:off x="4906175" y="1546540"/>
        <a:ext cx="2857234" cy="1509013"/>
      </dsp:txXfrm>
    </dsp:sp>
    <dsp:sp modelId="{2B59A09E-293B-4D67-9FDC-21382E198650}">
      <dsp:nvSpPr>
        <dsp:cNvPr id="0" name=""/>
        <dsp:cNvSpPr/>
      </dsp:nvSpPr>
      <dsp:spPr>
        <a:xfrm>
          <a:off x="1782043" y="546004"/>
          <a:ext cx="4644694" cy="4644694"/>
        </a:xfrm>
        <a:custGeom>
          <a:avLst/>
          <a:gdLst/>
          <a:ahLst/>
          <a:cxnLst/>
          <a:rect l="0" t="0" r="0" b="0"/>
          <a:pathLst>
            <a:path>
              <a:moveTo>
                <a:pt x="4628616" y="2595150"/>
              </a:moveTo>
              <a:arcTo wR="2322347" hR="2322347" stAng="404762" swAng="580032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14C50AB-BE77-4DB2-902B-981901A86580}">
      <dsp:nvSpPr>
        <dsp:cNvPr id="0" name=""/>
        <dsp:cNvSpPr/>
      </dsp:nvSpPr>
      <dsp:spPr>
        <a:xfrm>
          <a:off x="4104461" y="3528390"/>
          <a:ext cx="3727581" cy="1586857"/>
        </a:xfrm>
        <a:prstGeom prst="roundRect">
          <a:avLst/>
        </a:prstGeom>
        <a:gradFill rotWithShape="0">
          <a:gsLst>
            <a:gs pos="0">
              <a:schemeClr val="accent4">
                <a:hueOff val="-4135930"/>
                <a:satOff val="23223"/>
                <a:lumOff val="-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4135930"/>
                <a:satOff val="23223"/>
                <a:lumOff val="-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4135930"/>
                <a:satOff val="23223"/>
                <a:lumOff val="-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tx1"/>
              </a:solidFill>
            </a:rPr>
            <a:t>Взаимодействие специалистов</a:t>
          </a:r>
          <a:endParaRPr lang="ru-RU" sz="3200" u="none" kern="1200" dirty="0">
            <a:solidFill>
              <a:schemeClr val="tx1"/>
            </a:solidFill>
          </a:endParaRPr>
        </a:p>
      </dsp:txBody>
      <dsp:txXfrm>
        <a:off x="4181925" y="3605854"/>
        <a:ext cx="3572653" cy="1431929"/>
      </dsp:txXfrm>
    </dsp:sp>
    <dsp:sp modelId="{4BB9166B-E098-465A-814B-FF2997860C69}">
      <dsp:nvSpPr>
        <dsp:cNvPr id="0" name=""/>
        <dsp:cNvSpPr/>
      </dsp:nvSpPr>
      <dsp:spPr>
        <a:xfrm>
          <a:off x="1592069" y="758323"/>
          <a:ext cx="4644694" cy="4644694"/>
        </a:xfrm>
        <a:custGeom>
          <a:avLst/>
          <a:gdLst/>
          <a:ahLst/>
          <a:cxnLst/>
          <a:rect l="0" t="0" r="0" b="0"/>
          <a:pathLst>
            <a:path>
              <a:moveTo>
                <a:pt x="3420779" y="4368500"/>
              </a:moveTo>
              <a:arcTo wR="2322347" hR="2322347" stAng="3706311" swAng="3703376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942DCB2B-1954-4B00-A095-AFF115926538}">
      <dsp:nvSpPr>
        <dsp:cNvPr id="0" name=""/>
        <dsp:cNvSpPr/>
      </dsp:nvSpPr>
      <dsp:spPr>
        <a:xfrm>
          <a:off x="94574" y="3594476"/>
          <a:ext cx="3635498" cy="1409400"/>
        </a:xfrm>
        <a:prstGeom prst="roundRect">
          <a:avLst/>
        </a:prstGeom>
        <a:gradFill rotWithShape="0">
          <a:gsLst>
            <a:gs pos="0">
              <a:schemeClr val="accent4">
                <a:hueOff val="-6203895"/>
                <a:satOff val="34834"/>
                <a:lumOff val="-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6203895"/>
                <a:satOff val="34834"/>
                <a:lumOff val="-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6203895"/>
                <a:satOff val="34834"/>
                <a:lumOff val="-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tx1"/>
              </a:solidFill>
            </a:rPr>
            <a:t>Предметно-развивающая среда</a:t>
          </a:r>
        </a:p>
      </dsp:txBody>
      <dsp:txXfrm>
        <a:off x="163375" y="3663277"/>
        <a:ext cx="3497896" cy="1271798"/>
      </dsp:txXfrm>
    </dsp:sp>
    <dsp:sp modelId="{4D81C0C4-4EE8-44B6-B7F6-F7262F7972A5}">
      <dsp:nvSpPr>
        <dsp:cNvPr id="0" name=""/>
        <dsp:cNvSpPr/>
      </dsp:nvSpPr>
      <dsp:spPr>
        <a:xfrm>
          <a:off x="1574541" y="973323"/>
          <a:ext cx="4644694" cy="4644694"/>
        </a:xfrm>
        <a:custGeom>
          <a:avLst/>
          <a:gdLst/>
          <a:ahLst/>
          <a:cxnLst/>
          <a:rect l="0" t="0" r="0" b="0"/>
          <a:pathLst>
            <a:path>
              <a:moveTo>
                <a:pt x="18778" y="2617083"/>
              </a:moveTo>
              <a:arcTo wR="2322347" hR="2322347" stAng="10362525" swAng="596098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4E19CCC-06F5-49BF-A68D-56CC35FAEF1F}">
      <dsp:nvSpPr>
        <dsp:cNvPr id="0" name=""/>
        <dsp:cNvSpPr/>
      </dsp:nvSpPr>
      <dsp:spPr>
        <a:xfrm>
          <a:off x="6" y="1512171"/>
          <a:ext cx="3274146" cy="1672281"/>
        </a:xfrm>
        <a:prstGeom prst="roundRect">
          <a:avLst/>
        </a:prstGeom>
        <a:gradFill rotWithShape="0">
          <a:gsLst>
            <a:gs pos="0">
              <a:schemeClr val="accent4">
                <a:hueOff val="-8271860"/>
                <a:satOff val="46445"/>
                <a:lumOff val="-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8271860"/>
                <a:satOff val="46445"/>
                <a:lumOff val="-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8271860"/>
                <a:satOff val="46445"/>
                <a:lumOff val="-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dirty="0" smtClean="0">
              <a:solidFill>
                <a:schemeClr val="tx1"/>
              </a:solidFill>
            </a:rPr>
            <a:t>Работа с педагогами</a:t>
          </a:r>
        </a:p>
      </dsp:txBody>
      <dsp:txXfrm>
        <a:off x="81640" y="1593805"/>
        <a:ext cx="3110878" cy="1509013"/>
      </dsp:txXfrm>
    </dsp:sp>
    <dsp:sp modelId="{4E1F4578-F692-44CD-8309-41F8AD7017D2}">
      <dsp:nvSpPr>
        <dsp:cNvPr id="0" name=""/>
        <dsp:cNvSpPr/>
      </dsp:nvSpPr>
      <dsp:spPr>
        <a:xfrm>
          <a:off x="1335600" y="843638"/>
          <a:ext cx="4644694" cy="4644694"/>
        </a:xfrm>
        <a:custGeom>
          <a:avLst/>
          <a:gdLst/>
          <a:ahLst/>
          <a:cxnLst/>
          <a:rect l="0" t="0" r="0" b="0"/>
          <a:pathLst>
            <a:path>
              <a:moveTo>
                <a:pt x="696207" y="664346"/>
              </a:moveTo>
              <a:arcTo wR="2322347" hR="2322347" stAng="13533350" swAng="868584"/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61ECD-7154-4D15-ADDB-B28D05537B18}">
      <dsp:nvSpPr>
        <dsp:cNvPr id="0" name=""/>
        <dsp:cNvSpPr/>
      </dsp:nvSpPr>
      <dsp:spPr>
        <a:xfrm>
          <a:off x="0" y="353564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D2A5B-E361-496D-B976-AC25F2639E00}">
      <dsp:nvSpPr>
        <dsp:cNvPr id="0" name=""/>
        <dsp:cNvSpPr/>
      </dsp:nvSpPr>
      <dsp:spPr>
        <a:xfrm>
          <a:off x="399644" y="146924"/>
          <a:ext cx="6671000" cy="4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Совместное обследование воспитанников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9819" y="167099"/>
        <a:ext cx="6630650" cy="372930"/>
      </dsp:txXfrm>
    </dsp:sp>
    <dsp:sp modelId="{FEB8C0DF-002D-4715-B394-35ABA9FF8ECC}">
      <dsp:nvSpPr>
        <dsp:cNvPr id="0" name=""/>
        <dsp:cNvSpPr/>
      </dsp:nvSpPr>
      <dsp:spPr>
        <a:xfrm>
          <a:off x="0" y="988604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81694"/>
              <a:satOff val="6635"/>
              <a:lumOff val="-3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53A77-5034-410C-8C11-15A23B59035F}">
      <dsp:nvSpPr>
        <dsp:cNvPr id="0" name=""/>
        <dsp:cNvSpPr/>
      </dsp:nvSpPr>
      <dsp:spPr>
        <a:xfrm>
          <a:off x="399644" y="781964"/>
          <a:ext cx="6670944" cy="413280"/>
        </a:xfrm>
        <a:prstGeom prst="roundRect">
          <a:avLst/>
        </a:prstGeom>
        <a:solidFill>
          <a:schemeClr val="accent4">
            <a:hueOff val="-1181694"/>
            <a:satOff val="6635"/>
            <a:lumOff val="-3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Семинары-практикумы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9819" y="802139"/>
        <a:ext cx="6630594" cy="372930"/>
      </dsp:txXfrm>
    </dsp:sp>
    <dsp:sp modelId="{D5852AA0-D249-422D-8DAB-8086B5733B5D}">
      <dsp:nvSpPr>
        <dsp:cNvPr id="0" name=""/>
        <dsp:cNvSpPr/>
      </dsp:nvSpPr>
      <dsp:spPr>
        <a:xfrm>
          <a:off x="0" y="1773437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363389"/>
              <a:satOff val="13270"/>
              <a:lumOff val="-6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0E88A-D871-45E6-95A5-40BFBAE5C9F5}">
      <dsp:nvSpPr>
        <dsp:cNvPr id="0" name=""/>
        <dsp:cNvSpPr/>
      </dsp:nvSpPr>
      <dsp:spPr>
        <a:xfrm>
          <a:off x="399644" y="1417004"/>
          <a:ext cx="6937323" cy="563073"/>
        </a:xfrm>
        <a:prstGeom prst="roundRect">
          <a:avLst/>
        </a:prstGeom>
        <a:solidFill>
          <a:schemeClr val="accent4">
            <a:hueOff val="-2363389"/>
            <a:satOff val="13270"/>
            <a:lumOff val="-6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Педагогические советы, заседания круглых столов, творческих групп, Заседания ППк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27131" y="1444491"/>
        <a:ext cx="6882349" cy="508099"/>
      </dsp:txXfrm>
    </dsp:sp>
    <dsp:sp modelId="{53E323C2-1DAD-474E-B05D-39A00226206D}">
      <dsp:nvSpPr>
        <dsp:cNvPr id="0" name=""/>
        <dsp:cNvSpPr/>
      </dsp:nvSpPr>
      <dsp:spPr>
        <a:xfrm>
          <a:off x="0" y="2408477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45083"/>
              <a:satOff val="19905"/>
              <a:lumOff val="-9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D46AC-DA12-4024-A8F4-5447EEE90507}">
      <dsp:nvSpPr>
        <dsp:cNvPr id="0" name=""/>
        <dsp:cNvSpPr/>
      </dsp:nvSpPr>
      <dsp:spPr>
        <a:xfrm>
          <a:off x="399644" y="2201837"/>
          <a:ext cx="6978446" cy="413280"/>
        </a:xfrm>
        <a:prstGeom prst="roundRect">
          <a:avLst/>
        </a:prstGeom>
        <a:solidFill>
          <a:schemeClr val="accent4">
            <a:hueOff val="-3545083"/>
            <a:satOff val="19905"/>
            <a:lumOff val="-9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Выступления на родительских собраниях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9819" y="2222012"/>
        <a:ext cx="6938096" cy="372930"/>
      </dsp:txXfrm>
    </dsp:sp>
    <dsp:sp modelId="{DBC54FCD-FB53-487E-B515-0E9126ACC665}">
      <dsp:nvSpPr>
        <dsp:cNvPr id="0" name=""/>
        <dsp:cNvSpPr/>
      </dsp:nvSpPr>
      <dsp:spPr>
        <a:xfrm>
          <a:off x="0" y="3275665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726777"/>
              <a:satOff val="26540"/>
              <a:lumOff val="-12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1DF4E-B4DC-4D1B-80C0-B6D97E4B52BE}">
      <dsp:nvSpPr>
        <dsp:cNvPr id="0" name=""/>
        <dsp:cNvSpPr/>
      </dsp:nvSpPr>
      <dsp:spPr>
        <a:xfrm>
          <a:off x="399644" y="2836877"/>
          <a:ext cx="6670888" cy="645427"/>
        </a:xfrm>
        <a:prstGeom prst="roundRect">
          <a:avLst/>
        </a:prstGeom>
        <a:solidFill>
          <a:schemeClr val="accent4">
            <a:hueOff val="-4726777"/>
            <a:satOff val="26540"/>
            <a:lumOff val="-1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Проведение индивидуальных консультаций, бесед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31151" y="2868384"/>
        <a:ext cx="6607874" cy="582413"/>
      </dsp:txXfrm>
    </dsp:sp>
    <dsp:sp modelId="{EEDC7D22-C114-452E-A21A-B7EC2896845D}">
      <dsp:nvSpPr>
        <dsp:cNvPr id="0" name=""/>
        <dsp:cNvSpPr/>
      </dsp:nvSpPr>
      <dsp:spPr>
        <a:xfrm>
          <a:off x="0" y="4070380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908472"/>
              <a:satOff val="33175"/>
              <a:lumOff val="-15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07307-C158-46D4-B423-D88ED4CE8257}">
      <dsp:nvSpPr>
        <dsp:cNvPr id="0" name=""/>
        <dsp:cNvSpPr/>
      </dsp:nvSpPr>
      <dsp:spPr>
        <a:xfrm>
          <a:off x="399644" y="3704065"/>
          <a:ext cx="5595021" cy="572954"/>
        </a:xfrm>
        <a:prstGeom prst="roundRect">
          <a:avLst/>
        </a:prstGeom>
        <a:solidFill>
          <a:schemeClr val="accent4">
            <a:hueOff val="-5908472"/>
            <a:satOff val="33175"/>
            <a:lumOff val="-15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Взаимопосещение и анализ занятий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27613" y="3732034"/>
        <a:ext cx="5539083" cy="517016"/>
      </dsp:txXfrm>
    </dsp:sp>
    <dsp:sp modelId="{578724C0-3260-4CCB-94C2-7585BF9EBB63}">
      <dsp:nvSpPr>
        <dsp:cNvPr id="0" name=""/>
        <dsp:cNvSpPr/>
      </dsp:nvSpPr>
      <dsp:spPr>
        <a:xfrm>
          <a:off x="0" y="4913907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7090166"/>
              <a:satOff val="39810"/>
              <a:lumOff val="-18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59562-B533-45CA-8B4E-2F7D293F0DA9}">
      <dsp:nvSpPr>
        <dsp:cNvPr id="0" name=""/>
        <dsp:cNvSpPr/>
      </dsp:nvSpPr>
      <dsp:spPr>
        <a:xfrm>
          <a:off x="399644" y="4498780"/>
          <a:ext cx="6056107" cy="621767"/>
        </a:xfrm>
        <a:prstGeom prst="roundRect">
          <a:avLst/>
        </a:prstGeom>
        <a:solidFill>
          <a:schemeClr val="accent4">
            <a:hueOff val="-7090166"/>
            <a:satOff val="39810"/>
            <a:lumOff val="-1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Анкетирование, деловые игры</a:t>
          </a:r>
          <a:r>
            <a:rPr lang="ru-RU" sz="2400" b="1" kern="1200" smtClean="0">
              <a:solidFill>
                <a:schemeClr val="tx1"/>
              </a:solidFill>
            </a:rPr>
            <a:t>, мастер-классы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29996" y="4529132"/>
        <a:ext cx="5995403" cy="561063"/>
      </dsp:txXfrm>
    </dsp:sp>
    <dsp:sp modelId="{E7C4DEA6-11D5-4D95-B3CE-82F1A5467071}">
      <dsp:nvSpPr>
        <dsp:cNvPr id="0" name=""/>
        <dsp:cNvSpPr/>
      </dsp:nvSpPr>
      <dsp:spPr>
        <a:xfrm>
          <a:off x="0" y="5548947"/>
          <a:ext cx="799288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BA791-A2FB-4AB2-8201-E7B9B66E9E2D}">
      <dsp:nvSpPr>
        <dsp:cNvPr id="0" name=""/>
        <dsp:cNvSpPr/>
      </dsp:nvSpPr>
      <dsp:spPr>
        <a:xfrm>
          <a:off x="399644" y="5342307"/>
          <a:ext cx="5595021" cy="413280"/>
        </a:xfrm>
        <a:prstGeom prst="roundRect">
          <a:avLst/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Обзоры специальной литературы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9819" y="5362482"/>
        <a:ext cx="5554671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76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26.04.2021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Муниципальное  бюджетное  дошкольное образовательное  учреждение  детский сад  № 18 «Солнышко»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8126" y="5301208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Подготовила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старший воспитатель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А.С. Шевчук</a:t>
            </a:r>
            <a:endParaRPr lang="ru-RU" b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99" y="1052736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Доклад  для </a:t>
            </a:r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педагогов, работающих с детьми с </a:t>
            </a:r>
            <a:r>
              <a:rPr lang="ru-RU" sz="3200" b="1" i="1" dirty="0" smtClean="0">
                <a:solidFill>
                  <a:srgbClr val="002060"/>
                </a:solidFill>
                <a:latin typeface="Georgia" pitchFamily="18" charset="0"/>
              </a:rPr>
              <a:t>ОВЗ на тему: </a:t>
            </a:r>
          </a:p>
          <a:p>
            <a:pPr algn="ctr"/>
            <a:r>
              <a:rPr lang="ru-RU" sz="3200" b="1" i="1" dirty="0">
                <a:solidFill>
                  <a:srgbClr val="002060"/>
                </a:solidFill>
                <a:latin typeface="Georgia" pitchFamily="18" charset="0"/>
              </a:rPr>
              <a:t>«Психолого-педагогическое сопровождение образовательного процесса детей с ограниченными возможностями здоровья  в ДОУ»</a:t>
            </a:r>
            <a:endParaRPr lang="ru-RU" sz="3200" i="1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7704856" cy="1728192"/>
          </a:xfrm>
        </p:spPr>
        <p:txBody>
          <a:bodyPr>
            <a:noAutofit/>
          </a:bodyPr>
          <a:lstStyle/>
          <a:p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Предметно-развивающая среда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31640" y="2492896"/>
            <a:ext cx="7632848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образовательное пространство в соответствии с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особыми потребностями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воспитанника с ОВЗ.</a:t>
            </a:r>
          </a:p>
        </p:txBody>
      </p:sp>
    </p:spTree>
    <p:extLst>
      <p:ext uri="{BB962C8B-B14F-4D97-AF65-F5344CB8AC3E}">
        <p14:creationId xmlns:p14="http://schemas.microsoft.com/office/powerpoint/2010/main" val="25350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8352928" cy="5760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Формы взаимодействия участников</a:t>
            </a:r>
            <a:endParaRPr lang="uk-U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06726533"/>
              </p:ext>
            </p:extLst>
          </p:nvPr>
        </p:nvGraphicFramePr>
        <p:xfrm>
          <a:off x="899592" y="692696"/>
          <a:ext cx="79928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31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38000" y="-7502"/>
            <a:ext cx="7344816" cy="62819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Результаты </a:t>
            </a:r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реализации работы </a:t>
            </a:r>
            <a:endParaRPr lang="uk-U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02666" y="692695"/>
            <a:ext cx="7841334" cy="58243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1" dirty="0" smtClean="0"/>
              <a:t>Результатами </a:t>
            </a:r>
            <a:r>
              <a:rPr lang="ru-RU" sz="2400" b="1" dirty="0"/>
              <a:t>реализации работы по психолого-педагогическому сопровождению детей с комплексными нарушениями можно считать  не только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 изменения развития речи и других познавательных процессов</a:t>
            </a:r>
            <a:r>
              <a:rPr lang="ru-RU" sz="2400" b="1" dirty="0"/>
              <a:t> (дифференциация речевых и неречевых звуков окружающей среды, развитие мелкой и общей моторики, развитие зрительного анализа и синтеза, уточнение и расширение объема зрительной памяти, формирование пространственного восприятия и представлений и т.д.), </a:t>
            </a:r>
            <a:r>
              <a:rPr lang="ru-RU" sz="2400" b="1" dirty="0" smtClean="0"/>
              <a:t>а также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благоприятного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 –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психологического микроклимата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группе </a:t>
            </a:r>
            <a:r>
              <a:rPr lang="ru-RU" sz="2400" b="1" dirty="0"/>
              <a:t>и при общении детей </a:t>
            </a:r>
            <a:r>
              <a:rPr lang="ru-RU" sz="2400" b="1" dirty="0" smtClean="0"/>
              <a:t>между собой и с педагогическим персоналом.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9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9672" y="-27384"/>
            <a:ext cx="7344816" cy="5760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Литература:</a:t>
            </a:r>
            <a:endParaRPr lang="uk-U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87624" y="692696"/>
            <a:ext cx="7956376" cy="60337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900" dirty="0" smtClean="0"/>
              <a:t>1</a:t>
            </a:r>
            <a:r>
              <a:rPr lang="ru-RU" sz="1900" dirty="0"/>
              <a:t>. Бурмистрова Е.В. Семья с «Особым ребенком»: психологическая и социальная помощь / Вестник практической психологии образовании №4 (17), октябрь-декабрь 2008.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2. Елфимова Н.В. Диагностики и коррекция мотивации учения у дошкольников и младших школьников. /Н.В. Елфимова. – М.: Просвещение, 1991. – 256 с.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3. Мухина В.С. Детская психология. / В.С. Мухина. – М.: ООО Апрель Пресс, ЗАО Изд-во ЭКСМО-ПРЕСС, 2000. – 352 с.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4. Психологическая помощь родителям в воспитании детей с нарушениями развития. Пособие для педагогов-психологов. – Москва «Владос», 2008.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5. Токарева С.Н. Социальные и психологические аспекты семейного воспитания / С.Н. Токарева. – М.: МГУ, 1989. – 97 с.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6.Урунтаева Г.А. Дошкольная психология: Учебное пособие для учащихся средних педагогических заведений / Г.А. Урунтаева. – М.: Издательский центр “Академия”, 1996. – 336 с.</a:t>
            </a:r>
          </a:p>
          <a:p>
            <a:pPr>
              <a:lnSpc>
                <a:spcPct val="120000"/>
              </a:lnSpc>
            </a:pPr>
            <a:r>
              <a:rPr lang="ru-RU" sz="1900" dirty="0"/>
              <a:t>7.Шмидт В.Р. Психологическая помощь родителям и детям: тренинговые программы – Москва, Творческий Центр «Сфера», 2007.</a:t>
            </a:r>
          </a:p>
        </p:txBody>
      </p:sp>
    </p:spTree>
    <p:extLst>
      <p:ext uri="{BB962C8B-B14F-4D97-AF65-F5344CB8AC3E}">
        <p14:creationId xmlns:p14="http://schemas.microsoft.com/office/powerpoint/2010/main" val="269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2323" y="0"/>
            <a:ext cx="8287029" cy="1124744"/>
          </a:xfrm>
        </p:spPr>
        <p:txBody>
          <a:bodyPr>
            <a:noAutofit/>
          </a:bodyPr>
          <a:lstStyle/>
          <a:p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Понятие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сопровождения 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86215" y="1052736"/>
            <a:ext cx="7959090" cy="17173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200" b="1" dirty="0"/>
              <a:t>Сопровождение в</a:t>
            </a:r>
            <a:r>
              <a:rPr lang="ru-RU" sz="2200" b="1" dirty="0">
                <a:solidFill>
                  <a:srgbClr val="C00000"/>
                </a:solidFill>
              </a:rPr>
              <a:t> педагогике </a:t>
            </a:r>
            <a:r>
              <a:rPr lang="ru-RU" sz="2200" b="1" dirty="0"/>
              <a:t>понимают как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</a:t>
            </a:r>
            <a:r>
              <a:rPr lang="ru-RU" sz="2200" b="1" dirty="0"/>
              <a:t>, обеспечивающую условия для развития субъекта и принятия оптимального решения в различных ситуациях жизненного выбора (Е. </a:t>
            </a:r>
            <a:r>
              <a:rPr lang="ru-RU" sz="2200" b="1" dirty="0" err="1"/>
              <a:t>И.Казакова</a:t>
            </a:r>
            <a:r>
              <a:rPr lang="ru-RU" sz="2200" b="1" dirty="0"/>
              <a:t>, А. П. </a:t>
            </a:r>
            <a:r>
              <a:rPr lang="ru-RU" sz="2200" b="1" dirty="0" err="1"/>
              <a:t>Тряпицына</a:t>
            </a:r>
            <a:r>
              <a:rPr lang="ru-RU" sz="2200" b="1" dirty="0"/>
              <a:t>). </a:t>
            </a:r>
            <a:endParaRPr lang="en-US" sz="2200" b="1" dirty="0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184910" y="2945004"/>
            <a:ext cx="7959090" cy="33153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200" b="1" dirty="0"/>
              <a:t>В </a:t>
            </a:r>
            <a:r>
              <a:rPr lang="ru-RU" sz="2200" b="1" dirty="0">
                <a:solidFill>
                  <a:srgbClr val="C00000"/>
                </a:solidFill>
              </a:rPr>
              <a:t>психологии</a:t>
            </a:r>
            <a:r>
              <a:rPr lang="ru-RU" sz="2200" b="1" dirty="0"/>
              <a:t> сопровождение рассматривается как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профессиональной деятельности</a:t>
            </a:r>
            <a:r>
              <a:rPr lang="ru-RU" sz="2200" b="1" dirty="0"/>
              <a:t>, обеспечивающая создание условий для успешной адаптации человека к условиям его жизнедеятельности (Г. </a:t>
            </a:r>
            <a:r>
              <a:rPr lang="ru-RU" sz="2200" b="1" dirty="0" err="1"/>
              <a:t>Бардиер</a:t>
            </a:r>
            <a:r>
              <a:rPr lang="ru-RU" sz="2200" b="1" dirty="0"/>
              <a:t>, М. Р. </a:t>
            </a:r>
            <a:r>
              <a:rPr lang="ru-RU" sz="2200" b="1" dirty="0" err="1"/>
              <a:t>Битянова</a:t>
            </a:r>
            <a:r>
              <a:rPr lang="ru-RU" sz="2200" b="1" dirty="0"/>
              <a:t>).  </a:t>
            </a:r>
            <a:endParaRPr lang="ru-RU" sz="2200" b="1" dirty="0" smtClean="0"/>
          </a:p>
          <a:p>
            <a:pPr>
              <a:lnSpc>
                <a:spcPct val="120000"/>
              </a:lnSpc>
            </a:pPr>
            <a:endParaRPr lang="ru-RU" sz="2200" b="1" dirty="0"/>
          </a:p>
          <a:p>
            <a:pPr>
              <a:lnSpc>
                <a:spcPct val="120000"/>
              </a:lnSpc>
            </a:pPr>
            <a:r>
              <a:rPr lang="ru-RU" sz="2200" b="1" dirty="0" smtClean="0"/>
              <a:t>    Успешно </a:t>
            </a:r>
            <a:r>
              <a:rPr lang="ru-RU" sz="2200" b="1" dirty="0"/>
              <a:t>организованное сопровождение помогает человеку </a:t>
            </a:r>
            <a:r>
              <a:rPr lang="ru-RU" sz="2200" b="1" dirty="0" smtClean="0"/>
              <a:t>    войти </a:t>
            </a:r>
            <a:r>
              <a:rPr lang="ru-RU" sz="2200" b="1" dirty="0"/>
              <a:t>в ту «зону развития», которая ему пока не доступна </a:t>
            </a:r>
            <a:endParaRPr lang="ru-RU" sz="2200" b="1" dirty="0" smtClean="0"/>
          </a:p>
          <a:p>
            <a:pPr>
              <a:lnSpc>
                <a:spcPct val="120000"/>
              </a:lnSpc>
            </a:pPr>
            <a:r>
              <a:rPr lang="ru-RU" sz="2200" b="1" dirty="0" smtClean="0"/>
              <a:t>(</a:t>
            </a:r>
            <a:r>
              <a:rPr lang="ru-RU" sz="2200" b="1" dirty="0"/>
              <a:t>А. П. </a:t>
            </a:r>
            <a:r>
              <a:rPr lang="ru-RU" sz="2200" b="1" dirty="0" err="1"/>
              <a:t>Тряпицына</a:t>
            </a:r>
            <a:r>
              <a:rPr lang="ru-RU" sz="2200" b="1" dirty="0"/>
              <a:t>) 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-27384"/>
            <a:ext cx="7668344" cy="1800200"/>
          </a:xfrm>
        </p:spPr>
        <p:txBody>
          <a:bodyPr>
            <a:noAutofit/>
          </a:bodyPr>
          <a:lstStyle/>
          <a:p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Психолого-педагогическое сопровождение можно рассматривать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 </a:t>
            </a:r>
            <a:endParaRPr lang="uk-UA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61633" y="1844824"/>
            <a:ext cx="7848871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/>
              <a:t>•	как </a:t>
            </a:r>
            <a:r>
              <a:rPr lang="ru-RU" sz="2000" b="1" dirty="0">
                <a:solidFill>
                  <a:srgbClr val="C00000"/>
                </a:solidFill>
              </a:rPr>
              <a:t>профессиональную деятельность педагога</a:t>
            </a:r>
            <a:r>
              <a:rPr lang="ru-RU" sz="2000" b="1" dirty="0"/>
              <a:t>, способного оказать помощь и поддержку в индивидуальном образовании ребенка; </a:t>
            </a:r>
          </a:p>
          <a:p>
            <a:pPr>
              <a:lnSpc>
                <a:spcPct val="120000"/>
              </a:lnSpc>
            </a:pPr>
            <a:r>
              <a:rPr lang="ru-RU" sz="2000" b="1" dirty="0"/>
              <a:t>•	как </a:t>
            </a:r>
            <a:r>
              <a:rPr lang="ru-RU" sz="2000" b="1" dirty="0">
                <a:solidFill>
                  <a:srgbClr val="C00000"/>
                </a:solidFill>
              </a:rPr>
              <a:t>процесс</a:t>
            </a:r>
            <a:r>
              <a:rPr lang="ru-RU" sz="2000" b="1" dirty="0"/>
              <a:t>, содержащий комплекс целенаправленных последовательных педагогических действий, помогающих ребёнку сделать самостоятельный выбор при решении образовательных задач; </a:t>
            </a:r>
          </a:p>
          <a:p>
            <a:pPr>
              <a:lnSpc>
                <a:spcPct val="120000"/>
              </a:lnSpc>
            </a:pPr>
            <a:r>
              <a:rPr lang="ru-RU" sz="2000" b="1" dirty="0"/>
              <a:t>•	как </a:t>
            </a:r>
            <a:r>
              <a:rPr lang="ru-RU" sz="2000" b="1" dirty="0">
                <a:solidFill>
                  <a:srgbClr val="C00000"/>
                </a:solidFill>
              </a:rPr>
              <a:t>технологию</a:t>
            </a:r>
            <a:r>
              <a:rPr lang="ru-RU" sz="2000" b="1" dirty="0"/>
              <a:t>,  включающую ряд последовательных этапов деятельности педагога, психолога и других специалистов по обеспечению образовательного процесса; </a:t>
            </a:r>
          </a:p>
          <a:p>
            <a:pPr>
              <a:lnSpc>
                <a:spcPct val="120000"/>
              </a:lnSpc>
            </a:pPr>
            <a:r>
              <a:rPr lang="ru-RU" sz="2000" b="1" dirty="0"/>
              <a:t>•	как </a:t>
            </a:r>
            <a:r>
              <a:rPr lang="ru-RU" sz="2000" b="1" dirty="0">
                <a:solidFill>
                  <a:srgbClr val="C00000"/>
                </a:solidFill>
              </a:rPr>
              <a:t>систему</a:t>
            </a:r>
            <a:r>
              <a:rPr lang="ru-RU" sz="2000" b="1" dirty="0"/>
              <a:t>, характеризующую взаимосвязь и взаимообусловленность элементов: целевого, содержательного, процессуального и результативного. </a:t>
            </a:r>
          </a:p>
        </p:txBody>
      </p:sp>
    </p:spTree>
    <p:extLst>
      <p:ext uri="{BB962C8B-B14F-4D97-AF65-F5344CB8AC3E}">
        <p14:creationId xmlns:p14="http://schemas.microsoft.com/office/powerpoint/2010/main" val="16640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7704856" cy="7200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Приоритетное направление</a:t>
            </a:r>
            <a:endParaRPr lang="uk-UA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27176" y="908720"/>
            <a:ext cx="7416824" cy="53811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1" dirty="0" smtClean="0"/>
              <a:t>является </a:t>
            </a:r>
            <a:r>
              <a:rPr lang="ru-RU" sz="2400" b="1" dirty="0">
                <a:solidFill>
                  <a:srgbClr val="C00000"/>
                </a:solidFill>
              </a:rPr>
              <a:t>профилактическая работа с детьми </a:t>
            </a:r>
            <a:r>
              <a:rPr lang="ru-RU" sz="2400" b="1" dirty="0"/>
              <a:t>с ограниченными возможностями здоровья по </a:t>
            </a:r>
            <a:r>
              <a:rPr lang="ru-RU" sz="2400" b="1" dirty="0" smtClean="0"/>
              <a:t>предупреждению: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социально-психологических</a:t>
            </a:r>
            <a:r>
              <a:rPr lang="ru-RU" sz="2400" b="1" dirty="0" smtClean="0"/>
              <a:t> </a:t>
            </a:r>
            <a:r>
              <a:rPr lang="ru-RU" sz="2400" b="1" dirty="0"/>
              <a:t>(проблемы социальной дезадаптации), </a:t>
            </a:r>
            <a:endParaRPr lang="ru-RU" sz="2400" b="1" dirty="0" smtClean="0"/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личностных</a:t>
            </a:r>
            <a:r>
              <a:rPr lang="ru-RU" sz="2400" b="1" dirty="0" smtClean="0"/>
              <a:t> </a:t>
            </a:r>
            <a:r>
              <a:rPr lang="ru-RU" sz="2400" b="1" dirty="0"/>
              <a:t>(неуверенность в себе, высокая тревожность, неадекватная самооценка, низкая учебная мотивация и т.д.), </a:t>
            </a:r>
            <a:endParaRPr lang="ru-RU" sz="2400" b="1" dirty="0" smtClean="0"/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познавательных</a:t>
            </a:r>
            <a:r>
              <a:rPr lang="ru-RU" sz="2400" b="1" dirty="0" smtClean="0"/>
              <a:t> </a:t>
            </a:r>
            <a:r>
              <a:rPr lang="ru-RU" sz="2400" b="1" dirty="0"/>
              <a:t>(недоразвитие отдельных психических процессов – восприятия, внимания, памяти, мышления, трудностей в обучении), </a:t>
            </a:r>
            <a:endParaRPr lang="ru-RU" sz="2400" b="1" dirty="0" smtClean="0"/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проблем </a:t>
            </a:r>
            <a:r>
              <a:rPr lang="ru-RU" sz="2400" b="1" dirty="0">
                <a:solidFill>
                  <a:srgbClr val="002060"/>
                </a:solidFill>
              </a:rPr>
              <a:t>адаптационного периода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9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8373043"/>
              </p:ext>
            </p:extLst>
          </p:nvPr>
        </p:nvGraphicFramePr>
        <p:xfrm>
          <a:off x="1115616" y="548680"/>
          <a:ext cx="784887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0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7704856" cy="7200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Работа с детьми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3650" y="856357"/>
            <a:ext cx="8172400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/>
              <a:t>1. Обеспечить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коррекционно-развивающую поддержку</a:t>
            </a:r>
            <a:r>
              <a:rPr lang="ru-RU" sz="3200" dirty="0"/>
              <a:t> в форме занятий с детьми с ОВЗ, используя наиболее эффективные инновационные технологии психолого-педагогического сопровождения.</a:t>
            </a:r>
          </a:p>
          <a:p>
            <a:r>
              <a:rPr lang="ru-RU" sz="3200" dirty="0"/>
              <a:t>2.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Развивать опыт </a:t>
            </a:r>
            <a:r>
              <a:rPr lang="ru-RU" sz="3200" dirty="0"/>
              <a:t>публичных выступлений.</a:t>
            </a:r>
          </a:p>
          <a:p>
            <a:r>
              <a:rPr lang="ru-RU" sz="3200" dirty="0"/>
              <a:t>3.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Стимулировать</a:t>
            </a:r>
            <a:r>
              <a:rPr lang="ru-RU" sz="3200" dirty="0"/>
              <a:t> у ребенка познавательную активность, стремление к изучению собственных возможностей.</a:t>
            </a:r>
          </a:p>
          <a:p>
            <a:r>
              <a:rPr lang="ru-RU" sz="3200" dirty="0"/>
              <a:t>4.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атмосферу </a:t>
            </a:r>
            <a:r>
              <a:rPr lang="ru-RU" sz="3200" dirty="0"/>
              <a:t>принятия и толерантности </a:t>
            </a:r>
            <a:r>
              <a:rPr lang="ru-RU" sz="3200" i="1" dirty="0"/>
              <a:t>«особого»</a:t>
            </a:r>
            <a:r>
              <a:rPr lang="ru-RU" sz="3200" dirty="0"/>
              <a:t> ребёнка в кругу сверстников.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27870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7704856" cy="720080"/>
          </a:xfrm>
        </p:spPr>
        <p:txBody>
          <a:bodyPr>
            <a:noAutofit/>
          </a:bodyPr>
          <a:lstStyle/>
          <a:p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Работа с родителями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47664" y="1128815"/>
            <a:ext cx="7139188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Способствовать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снижению эмоционального дискомфорта </a:t>
            </a:r>
            <a:r>
              <a:rPr lang="ru-RU" sz="3200" dirty="0"/>
              <a:t>в связи с состоянием ребёнка</a:t>
            </a:r>
            <a:r>
              <a:rPr lang="ru-RU" sz="3200" dirty="0" smtClean="0"/>
              <a:t>;</a:t>
            </a:r>
          </a:p>
          <a:p>
            <a:pPr marL="514350" indent="-514350">
              <a:buAutoNum type="arabicPeriod"/>
            </a:pPr>
            <a:endParaRPr lang="ru-RU" sz="3200" dirty="0"/>
          </a:p>
          <a:p>
            <a:r>
              <a:rPr lang="ru-RU" sz="3200" dirty="0"/>
              <a:t>2.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Укреплять уверенность </a:t>
            </a:r>
            <a:r>
              <a:rPr lang="ru-RU" sz="3200" dirty="0"/>
              <a:t>родителей в возможностях ребёнка</a:t>
            </a:r>
            <a:r>
              <a:rPr lang="ru-RU" sz="3200" dirty="0" smtClean="0"/>
              <a:t>;</a:t>
            </a:r>
          </a:p>
          <a:p>
            <a:endParaRPr lang="ru-RU" sz="3200" dirty="0"/>
          </a:p>
          <a:p>
            <a:r>
              <a:rPr lang="ru-RU" sz="3200" dirty="0"/>
              <a:t>3.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Формировать адекватное отношение </a:t>
            </a:r>
            <a:r>
              <a:rPr lang="ru-RU" sz="3200" dirty="0"/>
              <a:t>к диагнозу ребёнка с ОВЗ и его состоянию.</a:t>
            </a:r>
          </a:p>
        </p:txBody>
      </p:sp>
    </p:spTree>
    <p:extLst>
      <p:ext uri="{BB962C8B-B14F-4D97-AF65-F5344CB8AC3E}">
        <p14:creationId xmlns:p14="http://schemas.microsoft.com/office/powerpoint/2010/main" val="40600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-27384"/>
            <a:ext cx="7668344" cy="151216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Взаимодействие</a:t>
            </a:r>
            <a:b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специалистов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19672" y="1595431"/>
            <a:ext cx="7178971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Обеспечить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</a:t>
            </a:r>
            <a:r>
              <a:rPr lang="ru-RU" sz="3200" dirty="0"/>
              <a:t> специалистов</a:t>
            </a:r>
            <a:r>
              <a:rPr lang="ru-RU" sz="3200" dirty="0" smtClean="0"/>
              <a:t>.</a:t>
            </a:r>
          </a:p>
          <a:p>
            <a:pPr marL="514350" indent="-514350">
              <a:buAutoNum type="arabicPeriod"/>
            </a:pPr>
            <a:endParaRPr lang="ru-RU" sz="3200" dirty="0"/>
          </a:p>
          <a:p>
            <a:r>
              <a:rPr lang="ru-RU" sz="3200" dirty="0"/>
              <a:t>2.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Действовать в команде</a:t>
            </a:r>
            <a:r>
              <a:rPr lang="ru-RU" sz="3200" dirty="0"/>
              <a:t>, опираясь в планировании и реализации своей профессиональной деятельности на коллегиальные решения и подходы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3.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/>
              <a:t>взаимодействовать с родителями и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30181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-27384"/>
            <a:ext cx="7704856" cy="720080"/>
          </a:xfrm>
        </p:spPr>
        <p:txBody>
          <a:bodyPr>
            <a:noAutofit/>
          </a:bodyPr>
          <a:lstStyle/>
          <a:p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Работа с педагогами</a:t>
            </a:r>
            <a:endParaRPr lang="uk-UA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51931" y="856175"/>
            <a:ext cx="7272808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 smtClean="0"/>
              <a:t>1.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</a:t>
            </a:r>
            <a:r>
              <a:rPr lang="ru-RU" sz="3200" dirty="0">
                <a:solidFill>
                  <a:prstClr val="black"/>
                </a:solidFill>
              </a:rPr>
              <a:t>в ДОУ для повышения квалификации педагогов по вопросам инклюзивного образования</a:t>
            </a:r>
            <a:r>
              <a:rPr lang="ru-RU" sz="3200" dirty="0" smtClean="0">
                <a:solidFill>
                  <a:prstClr val="black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ru-RU" sz="3200" dirty="0">
              <a:solidFill>
                <a:prstClr val="black"/>
              </a:solidFill>
            </a:endParaRPr>
          </a:p>
          <a:p>
            <a:r>
              <a:rPr lang="ru-RU" sz="3200" dirty="0">
                <a:solidFill>
                  <a:prstClr val="black"/>
                </a:solidFill>
              </a:rPr>
              <a:t>2. </a:t>
            </a:r>
            <a:r>
              <a:rPr lang="ru-RU" sz="3200" b="1" dirty="0"/>
              <a:t>Способствовать повышению мотивации </a:t>
            </a:r>
            <a:r>
              <a:rPr lang="ru-RU" sz="3200" dirty="0">
                <a:solidFill>
                  <a:prstClr val="black"/>
                </a:solidFill>
              </a:rPr>
              <a:t>к работе с «особым» ребенком</a:t>
            </a:r>
            <a:r>
              <a:rPr lang="ru-RU" sz="3200" dirty="0" smtClean="0">
                <a:solidFill>
                  <a:prstClr val="black"/>
                </a:solidFill>
              </a:rPr>
              <a:t>.</a:t>
            </a:r>
          </a:p>
          <a:p>
            <a:endParaRPr lang="ru-RU" sz="3200" dirty="0">
              <a:solidFill>
                <a:prstClr val="black"/>
              </a:solidFill>
            </a:endParaRPr>
          </a:p>
          <a:p>
            <a:r>
              <a:rPr lang="ru-RU" sz="3200" dirty="0">
                <a:solidFill>
                  <a:prstClr val="black"/>
                </a:solidFill>
              </a:rPr>
              <a:t>3.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Обеспечивать психологическую поддержку </a:t>
            </a:r>
            <a:r>
              <a:rPr lang="ru-RU" sz="3200" dirty="0">
                <a:solidFill>
                  <a:prstClr val="black"/>
                </a:solidFill>
              </a:rPr>
              <a:t>педагогам и формировать у них уверенность в работе с «особым»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36931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686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Специальное оформление</vt:lpstr>
      <vt:lpstr>Презентация PowerPoint</vt:lpstr>
      <vt:lpstr>Понятие сопровождения </vt:lpstr>
      <vt:lpstr>Психолого-педагогическое сопровождение можно рассматривать : </vt:lpstr>
      <vt:lpstr>Приоритетное направление</vt:lpstr>
      <vt:lpstr>Презентация PowerPoint</vt:lpstr>
      <vt:lpstr>Работа с детьми</vt:lpstr>
      <vt:lpstr>Работа с родителями</vt:lpstr>
      <vt:lpstr>Взаимодействие специалистов</vt:lpstr>
      <vt:lpstr>Работа с педагогами</vt:lpstr>
      <vt:lpstr>Предметно-развивающая среда</vt:lpstr>
      <vt:lpstr>Формы взаимодействия участников</vt:lpstr>
      <vt:lpstr>Результаты реализации работы </vt:lpstr>
      <vt:lpstr>Литература: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Win7</cp:lastModifiedBy>
  <cp:revision>16</cp:revision>
  <dcterms:created xsi:type="dcterms:W3CDTF">2009-01-08T12:15:48Z</dcterms:created>
  <dcterms:modified xsi:type="dcterms:W3CDTF">2021-04-26T12:47:05Z</dcterms:modified>
</cp:coreProperties>
</file>