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56" r:id="rId2"/>
    <p:sldMasterId id="2147483768" r:id="rId3"/>
    <p:sldMasterId id="2147483780" r:id="rId4"/>
  </p:sldMasterIdLst>
  <p:notesMasterIdLst>
    <p:notesMasterId r:id="rId24"/>
  </p:notesMasterIdLst>
  <p:sldIdLst>
    <p:sldId id="296" r:id="rId5"/>
    <p:sldId id="313" r:id="rId6"/>
    <p:sldId id="315" r:id="rId7"/>
    <p:sldId id="328" r:id="rId8"/>
    <p:sldId id="309" r:id="rId9"/>
    <p:sldId id="300" r:id="rId10"/>
    <p:sldId id="308" r:id="rId11"/>
    <p:sldId id="307" r:id="rId12"/>
    <p:sldId id="306" r:id="rId13"/>
    <p:sldId id="311" r:id="rId14"/>
    <p:sldId id="318" r:id="rId15"/>
    <p:sldId id="319" r:id="rId16"/>
    <p:sldId id="304" r:id="rId17"/>
    <p:sldId id="323" r:id="rId18"/>
    <p:sldId id="310" r:id="rId19"/>
    <p:sldId id="290" r:id="rId20"/>
    <p:sldId id="325" r:id="rId21"/>
    <p:sldId id="291" r:id="rId22"/>
    <p:sldId id="32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054B"/>
    <a:srgbClr val="0023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86323" autoAdjust="0"/>
  </p:normalViewPr>
  <p:slideViewPr>
    <p:cSldViewPr>
      <p:cViewPr>
        <p:scale>
          <a:sx n="70" d="100"/>
          <a:sy n="70" d="100"/>
        </p:scale>
        <p:origin x="-1422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64FBE-8019-47BA-AFB1-2362472E8597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7130C-CD6E-4C5A-B67D-379C35D19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022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2A8EB5CA-755B-4D1D-8A32-46CA033927A4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39DA44B-9E7F-4166-9581-998DFA99F8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EB5CA-755B-4D1D-8A32-46CA033927A4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A44B-9E7F-4166-9581-998DFA99F8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EB5CA-755B-4D1D-8A32-46CA033927A4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A44B-9E7F-4166-9581-998DFA99F8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7A7F-CDBF-477A-895D-6AB4D665DE5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A0876-59B2-40EA-BFCB-EB7FFB33F9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691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7A7F-CDBF-477A-895D-6AB4D665DE5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A0876-59B2-40EA-BFCB-EB7FFB33F9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957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7A7F-CDBF-477A-895D-6AB4D665DE5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A0876-59B2-40EA-BFCB-EB7FFB33F9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78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7A7F-CDBF-477A-895D-6AB4D665DE5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A0876-59B2-40EA-BFCB-EB7FFB33F9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261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7A7F-CDBF-477A-895D-6AB4D665DE5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A0876-59B2-40EA-BFCB-EB7FFB33F9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808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7A7F-CDBF-477A-895D-6AB4D665DE5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A0876-59B2-40EA-BFCB-EB7FFB33F9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401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7A7F-CDBF-477A-895D-6AB4D665DE5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A0876-59B2-40EA-BFCB-EB7FFB33F9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7518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7A7F-CDBF-477A-895D-6AB4D665DE5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A0876-59B2-40EA-BFCB-EB7FFB33F9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358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EB5CA-755B-4D1D-8A32-46CA033927A4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A44B-9E7F-4166-9581-998DFA99F8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7A7F-CDBF-477A-895D-6AB4D665DE5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A0876-59B2-40EA-BFCB-EB7FFB33F9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731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7A7F-CDBF-477A-895D-6AB4D665DE5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A0876-59B2-40EA-BFCB-EB7FFB33F9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6338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7A7F-CDBF-477A-895D-6AB4D665DE5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A0876-59B2-40EA-BFCB-EB7FFB33F9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2016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2A8EB5CA-755B-4D1D-8A32-46CA033927A4}" type="datetimeFigureOut">
              <a:rPr lang="ru-RU" smtClean="0">
                <a:solidFill>
                  <a:srgbClr val="465E9C"/>
                </a:solidFill>
              </a:rPr>
              <a:pPr/>
              <a:t>26.04.2021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39DA44B-9E7F-4166-9581-998DFA99F823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0754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EB5CA-755B-4D1D-8A32-46CA033927A4}" type="datetimeFigureOut">
              <a:rPr lang="ru-RU" smtClean="0">
                <a:solidFill>
                  <a:srgbClr val="465E9C"/>
                </a:solidFill>
              </a:rPr>
              <a:pPr/>
              <a:t>26.04.2021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A44B-9E7F-4166-9581-998DFA99F823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0624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EB5CA-755B-4D1D-8A32-46CA033927A4}" type="datetimeFigureOut">
              <a:rPr lang="ru-RU" smtClean="0">
                <a:solidFill>
                  <a:srgbClr val="465E9C"/>
                </a:solidFill>
              </a:rPr>
              <a:pPr/>
              <a:t>26.04.2021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A44B-9E7F-4166-9581-998DFA99F823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0925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EB5CA-755B-4D1D-8A32-46CA033927A4}" type="datetimeFigureOut">
              <a:rPr lang="ru-RU" smtClean="0">
                <a:solidFill>
                  <a:srgbClr val="465E9C"/>
                </a:solidFill>
              </a:rPr>
              <a:pPr/>
              <a:t>26.04.2021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A44B-9E7F-4166-9581-998DFA99F823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245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EB5CA-755B-4D1D-8A32-46CA033927A4}" type="datetimeFigureOut">
              <a:rPr lang="ru-RU" smtClean="0">
                <a:solidFill>
                  <a:srgbClr val="465E9C"/>
                </a:solidFill>
              </a:rPr>
              <a:pPr/>
              <a:t>26.04.2021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A44B-9E7F-4166-9581-998DFA99F823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069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EB5CA-755B-4D1D-8A32-46CA033927A4}" type="datetimeFigureOut">
              <a:rPr lang="ru-RU" smtClean="0">
                <a:solidFill>
                  <a:srgbClr val="465E9C"/>
                </a:solidFill>
              </a:rPr>
              <a:pPr/>
              <a:t>26.04.2021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A44B-9E7F-4166-9581-998DFA99F823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8414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EB5CA-755B-4D1D-8A32-46CA033927A4}" type="datetimeFigureOut">
              <a:rPr lang="ru-RU" smtClean="0">
                <a:solidFill>
                  <a:srgbClr val="465E9C"/>
                </a:solidFill>
              </a:rPr>
              <a:pPr/>
              <a:t>26.04.2021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A44B-9E7F-4166-9581-998DFA99F823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242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EB5CA-755B-4D1D-8A32-46CA033927A4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A44B-9E7F-4166-9581-998DFA99F8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2A8EB5CA-755B-4D1D-8A32-46CA033927A4}" type="datetimeFigureOut">
              <a:rPr lang="ru-RU" smtClean="0">
                <a:solidFill>
                  <a:srgbClr val="465E9C"/>
                </a:solidFill>
              </a:rPr>
              <a:pPr/>
              <a:t>26.04.2021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39DA44B-9E7F-4166-9581-998DFA99F823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165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2A8EB5CA-755B-4D1D-8A32-46CA033927A4}" type="datetimeFigureOut">
              <a:rPr lang="ru-RU" smtClean="0">
                <a:solidFill>
                  <a:srgbClr val="465E9C"/>
                </a:solidFill>
              </a:rPr>
              <a:pPr/>
              <a:t>26.04.2021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39DA44B-9E7F-4166-9581-998DFA99F823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501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EB5CA-755B-4D1D-8A32-46CA033927A4}" type="datetimeFigureOut">
              <a:rPr lang="ru-RU" smtClean="0">
                <a:solidFill>
                  <a:srgbClr val="465E9C"/>
                </a:solidFill>
              </a:rPr>
              <a:pPr/>
              <a:t>26.04.2021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A44B-9E7F-4166-9581-998DFA99F823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4949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EB5CA-755B-4D1D-8A32-46CA033927A4}" type="datetimeFigureOut">
              <a:rPr lang="ru-RU" smtClean="0">
                <a:solidFill>
                  <a:srgbClr val="465E9C"/>
                </a:solidFill>
              </a:rPr>
              <a:pPr/>
              <a:t>26.04.2021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A44B-9E7F-4166-9581-998DFA99F823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1341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9888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4380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364095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8499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1238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548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EB5CA-755B-4D1D-8A32-46CA033927A4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A44B-9E7F-4166-9581-998DFA99F82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99734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535436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777539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5165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093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EB5CA-755B-4D1D-8A32-46CA033927A4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A44B-9E7F-4166-9581-998DFA99F82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EB5CA-755B-4D1D-8A32-46CA033927A4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A44B-9E7F-4166-9581-998DFA99F8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EB5CA-755B-4D1D-8A32-46CA033927A4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A44B-9E7F-4166-9581-998DFA99F8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2A8EB5CA-755B-4D1D-8A32-46CA033927A4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39DA44B-9E7F-4166-9581-998DFA99F8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2A8EB5CA-755B-4D1D-8A32-46CA033927A4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39DA44B-9E7F-4166-9581-998DFA99F8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hyperlink" Target="http://www.powerpointstyles.com/" TargetMode="Externa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A8EB5CA-755B-4D1D-8A32-46CA033927A4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39DA44B-9E7F-4166-9581-998DFA99F82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77A7F-CDBF-477A-895D-6AB4D665DE5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A0876-59B2-40EA-BFCB-EB7FFB33F9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899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A8EB5CA-755B-4D1D-8A32-46CA033927A4}" type="datetimeFigureOut">
              <a:rPr lang="ru-RU" smtClean="0">
                <a:solidFill>
                  <a:srgbClr val="465E9C"/>
                </a:solidFill>
              </a:rPr>
              <a:pPr/>
              <a:t>26.04.2021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39DA44B-9E7F-4166-9581-998DFA99F823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551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7"/>
          <p:cNvSpPr txBox="1">
            <a:spLocks noChangeArrowheads="1"/>
          </p:cNvSpPr>
          <p:nvPr userDrawn="1"/>
        </p:nvSpPr>
        <p:spPr bwMode="auto">
          <a:xfrm>
            <a:off x="3348038" y="6237288"/>
            <a:ext cx="2457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>
                <a:solidFill>
                  <a:srgbClr val="FFFFFF"/>
                </a:solidFill>
                <a:hlinkClick r:id="rId13"/>
              </a:rPr>
              <a:t>Powerpoint Templates</a:t>
            </a:r>
            <a:endParaRPr lang="fr-FR" smtClean="0">
              <a:solidFill>
                <a:srgbClr val="FFFFFF"/>
              </a:solidFill>
            </a:endParaRPr>
          </a:p>
        </p:txBody>
      </p:sp>
      <p:pic>
        <p:nvPicPr>
          <p:cNvPr id="1027" name="Picture 26" descr="fsd dsljfzeêfs$fsd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ext Box 8"/>
          <p:cNvSpPr txBox="1">
            <a:spLocks noChangeArrowheads="1"/>
          </p:cNvSpPr>
          <p:nvPr userDrawn="1"/>
        </p:nvSpPr>
        <p:spPr bwMode="auto">
          <a:xfrm>
            <a:off x="7962900" y="6375400"/>
            <a:ext cx="107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b="1" smtClean="0">
                <a:solidFill>
                  <a:srgbClr val="666699"/>
                </a:solidFill>
              </a:rPr>
              <a:t>Page </a:t>
            </a:r>
            <a:fld id="{D5F5CCBF-EE91-477E-9AEF-C7D05280BD42}" type="slidenum">
              <a:rPr lang="fr-FR" b="1" smtClean="0">
                <a:solidFill>
                  <a:srgbClr val="66669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 b="1" smtClean="0">
              <a:solidFill>
                <a:srgbClr val="66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44482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66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69.jpeg"/><Relationship Id="rId4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78" y="-34984"/>
            <a:ext cx="9144000" cy="6854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1" y="1486976"/>
            <a:ext cx="2749534" cy="381033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32106" y="1219372"/>
            <a:ext cx="49051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ХОРОШИЛОВА </a:t>
            </a:r>
            <a:r>
              <a:rPr lang="ru-RU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СВЕТЛАНА </a:t>
            </a:r>
            <a:r>
              <a:rPr lang="ru-RU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ПЕТРОВНА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10231" y="2002042"/>
            <a:ext cx="61075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КОМПЕНСИРУЮЩЕЙ ГРУППЫ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ВЫСШАЯ КВАЛИФИКАЦИОННАЯ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250" y="363858"/>
            <a:ext cx="1215508" cy="1368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87823" y="2709928"/>
            <a:ext cx="59649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4133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для педагогов, работающих с детьми с ОВЗ на тему: «РАЗВИТИЕ </a:t>
            </a:r>
            <a:r>
              <a:rPr lang="ru-RU" sz="2400" b="1" dirty="0" smtClean="0">
                <a:solidFill>
                  <a:srgbClr val="4133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МЕЛКОЙ МОТОРИКИ РУК</a:t>
            </a:r>
          </a:p>
          <a:p>
            <a:pPr algn="ctr"/>
            <a:r>
              <a:rPr lang="ru-RU" sz="2400" b="1" dirty="0" smtClean="0">
                <a:solidFill>
                  <a:srgbClr val="4133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ДЕТЕЙ С ОВЗ </a:t>
            </a:r>
          </a:p>
          <a:p>
            <a:pPr algn="ctr"/>
            <a:r>
              <a:rPr lang="ru-RU" sz="2400" b="1" dirty="0" smtClean="0">
                <a:solidFill>
                  <a:srgbClr val="4133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НЕТРАДИЦИОННЫМ СПОСОБОМ»</a:t>
            </a:r>
            <a:endParaRPr lang="ru-RU" sz="2400" b="1" dirty="0">
              <a:solidFill>
                <a:srgbClr val="4133F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698287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4138637"/>
            <a:ext cx="2639996" cy="2463995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8715ED3F-E790-4854-B7C9-CC6B488416A1}"/>
              </a:ext>
            </a:extLst>
          </p:cNvPr>
          <p:cNvSpPr txBox="1">
            <a:spLocks/>
          </p:cNvSpPr>
          <p:nvPr/>
        </p:nvSpPr>
        <p:spPr>
          <a:xfrm>
            <a:off x="-10916" y="188640"/>
            <a:ext cx="8183315" cy="106220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Муниципальное бюджетное дошкольное образовательное учреждение детский сад №18 «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Солнышко»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341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255"/>
    </mc:Choice>
    <mc:Fallback xmlns="">
      <p:transition spd="slow" advTm="2425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Desktop\ПРИЩЕПКИ опыт работы всё\ФОТО К ИГРАМ\20201210_09531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28" y="836712"/>
            <a:ext cx="3069308" cy="261022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3" name="Рисунок 2" descr="C:\Users\admin\Desktop\ФОТО К ИГРАМ\20210113_10384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19"/>
          <a:stretch/>
        </p:blipFill>
        <p:spPr bwMode="auto">
          <a:xfrm>
            <a:off x="2915816" y="3717032"/>
            <a:ext cx="3096344" cy="2415406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admin\Desktop\ПРИЩЕПКИ опыт работы всё\ФОТО К ИГРАМ\20210113_09570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836713"/>
            <a:ext cx="2952328" cy="261022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642939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908721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</a:t>
            </a:r>
            <a:r>
              <a:rPr lang="ru-RU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игры сенсорных 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</a:rPr>
              <a:t>эталонов и математических </a:t>
            </a:r>
            <a:r>
              <a:rPr lang="ru-RU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представлений</a:t>
            </a:r>
            <a:endParaRPr lang="ru-RU" sz="1600" b="1" dirty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16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pic>
        <p:nvPicPr>
          <p:cNvPr id="6" name="Рисунок 5" descr="C:\Users\admin\Desktop\ФОТО К ИГРАМ\20201110_10220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8553" y="1316321"/>
            <a:ext cx="1465580" cy="151447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</p:pic>
      <p:pic>
        <p:nvPicPr>
          <p:cNvPr id="7" name="Рисунок 6" descr="C:\Users\admin\Desktop\ФОТО К ИГРАМ\20201207_14572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901" y="1340768"/>
            <a:ext cx="2016125" cy="147383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8" name="Рисунок 7" descr="C:\Users\admin\Desktop\ФОТО К ИГРАМ\Screenshot_20201113-133227_Gallery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25" b="28929"/>
          <a:stretch/>
        </p:blipFill>
        <p:spPr bwMode="auto">
          <a:xfrm>
            <a:off x="6156176" y="1336324"/>
            <a:ext cx="1661160" cy="1470025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C:\Users\admin\Desktop\ФОТО К ИГРАМ\20201111_082846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" t="45085" r="3490" b="26695"/>
          <a:stretch/>
        </p:blipFill>
        <p:spPr bwMode="auto">
          <a:xfrm>
            <a:off x="935019" y="4817868"/>
            <a:ext cx="3672408" cy="1368152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C:\Users\admin\Desktop\ФОТО К ИГРАМ\20201207_151253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8" b="4930"/>
          <a:stretch/>
        </p:blipFill>
        <p:spPr bwMode="auto">
          <a:xfrm>
            <a:off x="5256026" y="4026130"/>
            <a:ext cx="2931160" cy="2190115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C:\Users\admin\Desktop\ФОТО К ИГРАМ\20210114_134042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7"/>
          <a:stretch/>
        </p:blipFill>
        <p:spPr bwMode="auto">
          <a:xfrm>
            <a:off x="2704216" y="3140968"/>
            <a:ext cx="1909564" cy="1482591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07564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admin\Desktop\ПРИЩЕПКИ опыт работы всё\ИГРЫ\20210115_09300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508" y="908719"/>
            <a:ext cx="2881444" cy="239332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5" name="Рисунок 4" descr="C:\Users\admin\Desktop\ФОТО К ИГРАМ\20201202_10085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717032"/>
            <a:ext cx="3168352" cy="24743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6" name="Рисунок 5" descr="C:\Users\admin\Desktop\ИГРЫ\20210119_08571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08720"/>
            <a:ext cx="3024336" cy="2393325"/>
          </a:xfrm>
          <a:prstGeom prst="rect">
            <a:avLst/>
          </a:prstGeom>
          <a:noFill/>
          <a:ln w="38100">
            <a:solidFill>
              <a:srgbClr val="24E8DF"/>
            </a:solidFill>
          </a:ln>
        </p:spPr>
      </p:pic>
    </p:spTree>
    <p:extLst>
      <p:ext uri="{BB962C8B-B14F-4D97-AF65-F5344CB8AC3E}">
        <p14:creationId xmlns:p14="http://schemas.microsoft.com/office/powerpoint/2010/main" val="3212844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Desktop\ПРИЩЕПКИ опыт работы всё\20201112_10560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83" y="1268760"/>
            <a:ext cx="2895600" cy="21717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4" name="Рисунок 3" descr="C:\Users\admin\Desktop\ФОТО К ИГРАМ\20201201_16192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3"/>
          <a:stretch>
            <a:fillRect/>
          </a:stretch>
        </p:blipFill>
        <p:spPr bwMode="auto">
          <a:xfrm>
            <a:off x="4765628" y="1268760"/>
            <a:ext cx="2830707" cy="21717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5" name="Рисунок 4" descr="C:\Users\admin\Desktop\ФОТО К ИГРАМ\20201111_15502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738" y="3789040"/>
            <a:ext cx="3096344" cy="226084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516783" y="745385"/>
            <a:ext cx="3429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ПРИЩЕПОЧНАЯ  ИГРОТЕКА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236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Desktop\ПРИЩЕПКИ опыт работы всё\20201103_09585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9787" y="1458978"/>
            <a:ext cx="4254500" cy="319087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3" name="Рисунок 2" descr="C:\Users\admin\Desktop\ПРИЩЕПКИ опыт работы всё\20201103_10011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87528" y="2245321"/>
            <a:ext cx="4356100" cy="326707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081472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Desktop\ФОТО К ИГРАМ\20201214_09221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4"/>
          <a:stretch>
            <a:fillRect/>
          </a:stretch>
        </p:blipFill>
        <p:spPr bwMode="auto">
          <a:xfrm>
            <a:off x="971600" y="764705"/>
            <a:ext cx="3024336" cy="253665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3" name="Рисунок 2" descr="C:\Users\admin\Desktop\ПРИЩЕПКИ опыт работы всё\ФОТО К ИГРАМ\20201214_09241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64705"/>
            <a:ext cx="3282206" cy="253665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4" name="Рисунок 3" descr="C:\Users\admin\Desktop\ПРИЩЕПКИ опыт работы всё\ФОТО К ИГРАМ\20201214_09273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3" y="3573016"/>
            <a:ext cx="3369295" cy="25359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843720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admin\Desktop\ПРИЩЕПКИ опыт работы всё\20201106_09383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15" y="1268760"/>
            <a:ext cx="3822700" cy="286702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4" name="Рисунок 3" descr="C:\Users\admin\Desktop\ПРИЩЕПКИ опыт работы всё\20201106_09441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86523" y="2583210"/>
            <a:ext cx="4140200" cy="310515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3131840" y="755549"/>
            <a:ext cx="2562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НАШЕ ТВОРЧЕСТВО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673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Desktop\мой урок\фото детей море\20210224_10310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88" y="1042605"/>
            <a:ext cx="3245980" cy="239820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3" name="Рисунок 2" descr="C:\Users\admin\Desktop\мой урок\фото детей море\20210224_10382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042606"/>
            <a:ext cx="3136900" cy="239820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4" name="Рисунок 3" descr="C:\Users\admin\Desktop\мой урок\фото детей море\20210224_10412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645024"/>
            <a:ext cx="3168352" cy="243863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4241020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Desktop\ПРИЩЕПКИ опыт работы всё\20201106_10360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53162" y="1277951"/>
            <a:ext cx="2414333" cy="151216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3" name="Рисунок 2" descr="C:\Users\admin\Desktop\ПРИЩЕПКИ опыт работы всё\20201106_09564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1957" y="1185024"/>
            <a:ext cx="2228475" cy="151216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4" name="Рисунок 3" descr="C:\Users\admin\Desktop\ПРИЩЕПКИ опыт работы всё\20201106_10362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89680" y="1170241"/>
            <a:ext cx="2374650" cy="176727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5" name="Рисунок 4" descr="C:\Users\admin\Desktop\мой урок\фото детей море\20210224_115828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6" t="10743" r="9701"/>
          <a:stretch/>
        </p:blipFill>
        <p:spPr bwMode="auto">
          <a:xfrm>
            <a:off x="870111" y="3718045"/>
            <a:ext cx="2837793" cy="238047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7" name="Рисунок 6" descr="C:\Users\admin\Desktop\НА ПРЕЗЕНТАЦИЮ\Screenshot_20210312-215015_Gallery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25" b="22339"/>
          <a:stretch/>
        </p:blipFill>
        <p:spPr bwMode="auto">
          <a:xfrm>
            <a:off x="5076056" y="3789040"/>
            <a:ext cx="2864659" cy="1981390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28800"/>
            <a:ext cx="2141863" cy="1612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547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389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4" name="Прямоугольник 3"/>
          <p:cNvSpPr/>
          <p:nvPr/>
        </p:nvSpPr>
        <p:spPr>
          <a:xfrm>
            <a:off x="1241424" y="360389"/>
            <a:ext cx="59570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spc="50" dirty="0" smtClean="0">
                <a:ln w="9525" cmpd="sng">
                  <a:solidFill>
                    <a:srgbClr val="60597B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60597B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spc="50" dirty="0">
              <a:ln w="9525" cmpd="sng">
                <a:solidFill>
                  <a:srgbClr val="60597B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60597B"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6307816"/>
            <a:ext cx="1584175" cy="689116"/>
          </a:xfrm>
          <a:prstGeom prst="rect">
            <a:avLst/>
          </a:prstGeom>
        </p:spPr>
      </p:pic>
      <p:sp>
        <p:nvSpPr>
          <p:cNvPr id="17" name="Номер слайда 16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5270D4-4C21-4516-BA26-CB33AC6DC2AE}" type="slidenum">
              <a:rPr lang="ru-RU" smtClean="0">
                <a:solidFill>
                  <a:srgbClr val="FFFFFF"/>
                </a:solidFill>
              </a:rPr>
              <a:pPr/>
              <a:t>19</a:t>
            </a:fld>
            <a:endParaRPr lang="ru-RU">
              <a:solidFill>
                <a:srgbClr val="FFFFFF"/>
              </a:solidFill>
            </a:endParaRPr>
          </a:p>
        </p:txBody>
      </p:sp>
      <p:pic>
        <p:nvPicPr>
          <p:cNvPr id="10" name="Рисунок 9" descr="69828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52536" y="1052736"/>
            <a:ext cx="2103136" cy="1962925"/>
          </a:xfrm>
          <a:prstGeom prst="rect">
            <a:avLst/>
          </a:prstGeom>
        </p:spPr>
      </p:pic>
      <p:pic>
        <p:nvPicPr>
          <p:cNvPr id="8" name="Рисунок 7" descr="C:\Users\admin\Desktop\ПРИЩЕПКИ опыт работы всё\20201105_12234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652" y="1477846"/>
            <a:ext cx="6396755" cy="482997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02142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6061">
        <p:wipe/>
      </p:transition>
    </mc:Choice>
    <mc:Fallback xmlns="">
      <p:transition spd="slow" advTm="6061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6126" y="5013176"/>
            <a:ext cx="7194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</a:rPr>
              <a:t>«Ум ребенка находится на кончиках его пальцев» </a:t>
            </a:r>
            <a:endParaRPr lang="ru-RU" sz="2400" b="1" dirty="0" smtClean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                            В.А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</a:rPr>
              <a:t>. Сухомлинский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https://i.pinimg.com/736x/a5/11/46/a5114685677520ef7d62e29fdda2c7d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764704"/>
            <a:ext cx="5400600" cy="409216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703730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642910" y="357166"/>
            <a:ext cx="2857520" cy="1357322"/>
            <a:chOff x="428596" y="428604"/>
            <a:chExt cx="2857520" cy="1357322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428596" y="428604"/>
              <a:ext cx="2857520" cy="71438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" name="Стрелка вниз 5"/>
            <p:cNvSpPr/>
            <p:nvPr/>
          </p:nvSpPr>
          <p:spPr>
            <a:xfrm>
              <a:off x="1357290" y="1142984"/>
              <a:ext cx="1000132" cy="642942"/>
            </a:xfrm>
            <a:prstGeom prst="downArrow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00100" y="500043"/>
              <a:ext cx="1785950" cy="58477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>
                  <a:solidFill>
                    <a:prstClr val="white"/>
                  </a:solidFill>
                </a:rPr>
                <a:t>ЦЕЛЬ</a:t>
              </a:r>
              <a:endParaRPr lang="ru-RU" sz="32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214282" y="1785926"/>
            <a:ext cx="3643306" cy="4714908"/>
            <a:chOff x="214282" y="1785926"/>
            <a:chExt cx="3643306" cy="4714908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214282" y="1785926"/>
              <a:ext cx="3643306" cy="471490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85720" y="1928802"/>
              <a:ext cx="3571868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Развитие мелкой моторики и координации движений рук у детей дошкольного возраста через различные  виды деятельности нетрадиционным способом.</a:t>
              </a:r>
              <a:endParaRPr lang="ru-RU" sz="28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3" name="Скругленный прямоугольник 12"/>
          <p:cNvSpPr/>
          <p:nvPr/>
        </p:nvSpPr>
        <p:spPr>
          <a:xfrm>
            <a:off x="3927681" y="2190412"/>
            <a:ext cx="5000628" cy="11665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Улучшить мелкую моторику пальцев. 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78549" y="3493975"/>
            <a:ext cx="5000628" cy="173680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Улучшить общую двигательную активность.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3929090" y="700599"/>
            <a:ext cx="5000628" cy="1133125"/>
            <a:chOff x="4714876" y="993485"/>
            <a:chExt cx="4429124" cy="1428760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4714876" y="993485"/>
              <a:ext cx="4429124" cy="142876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14876" y="1214422"/>
              <a:ext cx="4429124" cy="666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20" name="Скругленный прямоугольник 19"/>
          <p:cNvSpPr/>
          <p:nvPr/>
        </p:nvSpPr>
        <p:spPr>
          <a:xfrm>
            <a:off x="3929058" y="5412666"/>
            <a:ext cx="5000660" cy="132870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5286380" y="0"/>
            <a:ext cx="2428892" cy="1214446"/>
            <a:chOff x="5857884" y="357166"/>
            <a:chExt cx="2428892" cy="1214446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5857884" y="357166"/>
              <a:ext cx="2428892" cy="714380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5" name="Стрелка вниз 14"/>
            <p:cNvSpPr/>
            <p:nvPr/>
          </p:nvSpPr>
          <p:spPr>
            <a:xfrm>
              <a:off x="6858016" y="1071546"/>
              <a:ext cx="484632" cy="500066"/>
            </a:xfrm>
            <a:prstGeom prst="downArrow">
              <a:avLst/>
            </a:prstGeom>
            <a:solidFill>
              <a:srgbClr val="92D050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429388" y="571480"/>
              <a:ext cx="13573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prstClr val="white"/>
                  </a:solidFill>
                </a:rPr>
                <a:t>ЗАДАЧИ:</a:t>
              </a:r>
              <a:endParaRPr lang="ru-RU" sz="24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036231" y="5412666"/>
            <a:ext cx="4929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4. Содействовать нормализации речевой функции.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4A3B-6C0F-410B-95C9-21356A33FCB1}" type="slidenum">
              <a:rPr lang="ru-RU" sz="1600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 sz="16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071934" y="752305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1.Улучшить координацию и точность движения руки и глаза, гибкость рук и ритмичность.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16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40"/>
    </mc:Choice>
    <mc:Fallback xmlns="">
      <p:transition spd="slow" advTm="1514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Desktop\ФОТО К ИГРАМ\20210111_10465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1"/>
          <a:stretch/>
        </p:blipFill>
        <p:spPr bwMode="auto">
          <a:xfrm>
            <a:off x="899592" y="1355576"/>
            <a:ext cx="3528392" cy="2937520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12413" y="893911"/>
            <a:ext cx="4503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ПРИЩЕПОЧНАЯ  ИГРОТЕКА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C:\Users\admin\Desktop\ФОТО К ИГРАМ\20210112_15335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96952"/>
            <a:ext cx="3528392" cy="304911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618290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769534"/>
            <a:ext cx="6456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Дидактические игры с прищепками по лексическим </a:t>
            </a:r>
            <a:r>
              <a:rPr lang="ru-RU" b="1" dirty="0">
                <a:solidFill>
                  <a:srgbClr val="0070C0"/>
                </a:solidFill>
                <a:latin typeface="Times New Roman"/>
                <a:ea typeface="Times New Roman"/>
              </a:rPr>
              <a:t>темам 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 descr="C:\Users\admin\Desktop\ФОТО К ИГРАМ\20201111_14033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7" b="18376"/>
          <a:stretch/>
        </p:blipFill>
        <p:spPr bwMode="auto">
          <a:xfrm>
            <a:off x="910741" y="1329227"/>
            <a:ext cx="1953766" cy="1205230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C:\Users\admin\Desktop\ФОТО К ИГРАМ\20201111_13064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340768"/>
            <a:ext cx="2079576" cy="120523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5" name="Рисунок 4" descr="C:\Users\admin\Desktop\ФОТО К ИГРАМ\20201210_094720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4"/>
          <a:stretch/>
        </p:blipFill>
        <p:spPr bwMode="auto">
          <a:xfrm>
            <a:off x="5667090" y="1340768"/>
            <a:ext cx="1971473" cy="1205230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admin\Desktop\ФОТО К ИГРАМ\20201211_13565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08919"/>
            <a:ext cx="1953766" cy="130587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7" name="Рисунок 6" descr="C:\Users\admin\Desktop\ФОТО К ИГРАМ\20210113_10360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708919"/>
            <a:ext cx="2079576" cy="123386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8" name="Рисунок 7" descr="C:\Users\admin\Desktop\ФОТО К ИГРАМ\20210114_140834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8" b="2350"/>
          <a:stretch/>
        </p:blipFill>
        <p:spPr bwMode="auto">
          <a:xfrm>
            <a:off x="5702273" y="2762155"/>
            <a:ext cx="1936291" cy="1180631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C:\Users\admin\Desktop\ФОТО К ИГРАМ\20210114_132516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8" r="8493"/>
          <a:stretch/>
        </p:blipFill>
        <p:spPr bwMode="auto">
          <a:xfrm>
            <a:off x="930836" y="4223245"/>
            <a:ext cx="1953766" cy="1698501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C:\Users\admin\Desktop\ФОТО К ИГРАМ\20210114_132645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987" y="4293096"/>
            <a:ext cx="2098453" cy="163741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11" name="Рисунок 10" descr="C:\Users\admin\Desktop\ФОТО К ИГРАМ\20201214_093530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0" r="7622"/>
          <a:stretch>
            <a:fillRect/>
          </a:stretch>
        </p:blipFill>
        <p:spPr bwMode="auto">
          <a:xfrm>
            <a:off x="5652120" y="4293096"/>
            <a:ext cx="1986443" cy="162866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236317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Desktop\ПРИЩЕПКИ опыт работы всё\20201112_08442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3312368" cy="247217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5" name="Рисунок 4" descr="C:\Users\admin\Desktop\ПРИЩЕПКИ опыт работы всё\ИГРЫ\20210115_08562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80727"/>
            <a:ext cx="3024336" cy="247217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6" name="Рисунок 5" descr="C:\Users\admin\Desktop\ПРИЩЕПКИ опыт работы всё\ИГРЫ\20210115_08540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17032"/>
            <a:ext cx="3312368" cy="241900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7" name="Рисунок 6" descr="C:\Users\admin\Desktop\ПРИЩЕПКИ опыт работы всё\ИГРЫ\20210115_09382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17032"/>
            <a:ext cx="3024336" cy="241900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780631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Desktop\ФОТО К ИГРАМ\20201210_09530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37295"/>
            <a:ext cx="2880320" cy="223224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3" name="Рисунок 2" descr="C:\Users\admin\Desktop\ФОТО К ИГРАМ\20201111_15502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30686"/>
            <a:ext cx="2880320" cy="223224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4" name="Рисунок 3" descr="C:\Users\admin\Desktop\ФОТО К ИГРАМ\20201207_160542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/>
          <a:stretch/>
        </p:blipFill>
        <p:spPr bwMode="auto">
          <a:xfrm rot="5400000">
            <a:off x="1259382" y="3357242"/>
            <a:ext cx="2448772" cy="2880320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admin\Desktop\ФОТО К ИГРАМ\20210113_10303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73016"/>
            <a:ext cx="2880320" cy="244877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100066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Desktop\ФОТО К ИГРАМ\20210113_10384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19"/>
          <a:stretch/>
        </p:blipFill>
        <p:spPr bwMode="auto">
          <a:xfrm>
            <a:off x="964796" y="980728"/>
            <a:ext cx="3175156" cy="2520280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C:\Users\admin\Desktop\ИГРЫ\20210115_09350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96" y="3789040"/>
            <a:ext cx="3175156" cy="2297807"/>
          </a:xfrm>
          <a:prstGeom prst="rect">
            <a:avLst/>
          </a:prstGeom>
          <a:noFill/>
          <a:ln w="38100">
            <a:solidFill>
              <a:srgbClr val="1EDAEE"/>
            </a:solidFill>
          </a:ln>
        </p:spPr>
      </p:pic>
      <p:pic>
        <p:nvPicPr>
          <p:cNvPr id="4" name="Рисунок 3" descr="C:\Users\admin\Desktop\ФОТО К ИГРАМ\20201210_09491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751" y="962092"/>
            <a:ext cx="3024336" cy="251684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5" name="Рисунок 4" descr="C:\Users\admin\Desktop\ФОТО К ИГРАМ\20201204_08224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751" y="3789040"/>
            <a:ext cx="3024336" cy="229780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717868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admin\Desktop\ПРИЩЕПКИ опыт работы всё\ИГРЫ\20210119_10155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62" y="1052737"/>
            <a:ext cx="3121090" cy="240677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5" name="Рисунок 4" descr="C:\Users\admin\Desktop\ИГРЫ\20210115_08583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728" y="1052737"/>
            <a:ext cx="2979624" cy="2406773"/>
          </a:xfrm>
          <a:prstGeom prst="rect">
            <a:avLst/>
          </a:prstGeom>
          <a:noFill/>
          <a:ln w="38100">
            <a:solidFill>
              <a:srgbClr val="1EDAEE"/>
            </a:solidFill>
          </a:ln>
        </p:spPr>
      </p:pic>
      <p:pic>
        <p:nvPicPr>
          <p:cNvPr id="6" name="Рисунок 5" descr="C:\Users\admin\Desktop\ФОТО К ИГРАМ\20201207_15251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31" y="3789040"/>
            <a:ext cx="3124021" cy="2225799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</p:pic>
      <p:pic>
        <p:nvPicPr>
          <p:cNvPr id="7" name="Рисунок 6" descr="C:\Users\admin\Desktop\ФОТО К ИГРАМ\20210112_16263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580" y="3789039"/>
            <a:ext cx="2946772" cy="222579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8331772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Modèle par défaut">
  <a:themeElements>
    <a:clrScheme name="Modèle par défaut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502</TotalTime>
  <Words>145</Words>
  <Application>Microsoft Office PowerPoint</Application>
  <PresentationFormat>Экран (4:3)</PresentationFormat>
  <Paragraphs>26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Кнопка</vt:lpstr>
      <vt:lpstr>1_Тема Office</vt:lpstr>
      <vt:lpstr>1_Кнопка</vt:lpstr>
      <vt:lpstr>2_Modèle par défaut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Win7</cp:lastModifiedBy>
  <cp:revision>44</cp:revision>
  <dcterms:created xsi:type="dcterms:W3CDTF">2015-09-28T18:55:55Z</dcterms:created>
  <dcterms:modified xsi:type="dcterms:W3CDTF">2021-04-26T12:50:19Z</dcterms:modified>
</cp:coreProperties>
</file>