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  <p:sldMasterId id="2147483732" r:id="rId3"/>
  </p:sldMasterIdLst>
  <p:notesMasterIdLst>
    <p:notesMasterId r:id="rId29"/>
  </p:notesMasterIdLst>
  <p:sldIdLst>
    <p:sldId id="351" r:id="rId4"/>
    <p:sldId id="350" r:id="rId5"/>
    <p:sldId id="385" r:id="rId6"/>
    <p:sldId id="257" r:id="rId7"/>
    <p:sldId id="271" r:id="rId8"/>
    <p:sldId id="311" r:id="rId9"/>
    <p:sldId id="259" r:id="rId10"/>
    <p:sldId id="270" r:id="rId11"/>
    <p:sldId id="356" r:id="rId12"/>
    <p:sldId id="357" r:id="rId13"/>
    <p:sldId id="359" r:id="rId14"/>
    <p:sldId id="363" r:id="rId15"/>
    <p:sldId id="366" r:id="rId16"/>
    <p:sldId id="367" r:id="rId17"/>
    <p:sldId id="372" r:id="rId18"/>
    <p:sldId id="373" r:id="rId19"/>
    <p:sldId id="374" r:id="rId20"/>
    <p:sldId id="378" r:id="rId21"/>
    <p:sldId id="376" r:id="rId22"/>
    <p:sldId id="381" r:id="rId23"/>
    <p:sldId id="382" r:id="rId24"/>
    <p:sldId id="384" r:id="rId25"/>
    <p:sldId id="275" r:id="rId26"/>
    <p:sldId id="281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2185" autoAdjust="0"/>
  </p:normalViewPr>
  <p:slideViewPr>
    <p:cSldViewPr>
      <p:cViewPr varScale="1">
        <p:scale>
          <a:sx n="74" d="100"/>
          <a:sy n="74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1176B-1C2F-4307-BAF4-E8AE7DFBC410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08EDF-4BD9-4D89-B927-631EC35D31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5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8EDF-4BD9-4D89-B927-631EC35D31C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57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08EDF-4BD9-4D89-B927-631EC35D31C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07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24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8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2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5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19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0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43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5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42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69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45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6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3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8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6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7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67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8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77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4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F6E88B-674F-4A4C-8C88-8E0A81BB0781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F30484-60C0-41BD-8A7D-FA61DE924F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77A7F-CDBF-477A-895D-6AB4D665DE5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A0876-59B2-40EA-BFCB-EB7FFB33F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2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F6E88B-674F-4A4C-8C88-8E0A81BB0781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26.04.2021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F30484-60C0-41BD-8A7D-FA61DE924F1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1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17.pn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png"/><Relationship Id="rId5" Type="http://schemas.openxmlformats.org/officeDocument/2006/relationships/image" Target="../media/image121.jpeg"/><Relationship Id="rId10" Type="http://schemas.openxmlformats.org/officeDocument/2006/relationships/image" Target="../media/image126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9" y="2087286"/>
            <a:ext cx="2749534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5724" y="3453842"/>
            <a:ext cx="5904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ХОРОШИЛОВА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СВЕТЛАНА ПЕТРОВНА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7884" y="4509120"/>
            <a:ext cx="5700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КОМПЕНСИРУЮЩЕЙ ГРУППЫ ВЫСШЕЙ 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32105" y="1215810"/>
            <a:ext cx="63118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800" b="1" dirty="0" smtClean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  <a:p>
            <a:pPr lvl="0" algn="ctr"/>
            <a:r>
              <a:rPr lang="ru-RU" sz="2800" b="1" dirty="0" smtClean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«Социально- </a:t>
            </a:r>
            <a:r>
              <a:rPr lang="ru-RU" sz="2800" b="1" dirty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коммуникативное развитие </a:t>
            </a:r>
            <a:r>
              <a:rPr lang="ru-RU" sz="2800" b="1" dirty="0" smtClean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 </a:t>
            </a:r>
            <a:r>
              <a:rPr lang="ru-RU" sz="2800" b="1" dirty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ознакомления с этническим костюмом народов </a:t>
            </a:r>
            <a:r>
              <a:rPr lang="ru-RU" sz="2800" b="1" dirty="0" smtClean="0">
                <a:solidFill>
                  <a:srgbClr val="4133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мира»</a:t>
            </a:r>
            <a:endParaRPr lang="ru-RU" sz="2800" b="1" dirty="0">
              <a:solidFill>
                <a:srgbClr val="4133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69828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3909" y="4900844"/>
            <a:ext cx="2016224" cy="188180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9" y="93688"/>
            <a:ext cx="1584176" cy="178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715ED3F-E790-4854-B7C9-CC6B488416A1}"/>
              </a:ext>
            </a:extLst>
          </p:cNvPr>
          <p:cNvSpPr txBox="1">
            <a:spLocks/>
          </p:cNvSpPr>
          <p:nvPr/>
        </p:nvSpPr>
        <p:spPr>
          <a:xfrm>
            <a:off x="1646105" y="42173"/>
            <a:ext cx="7497895" cy="10622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b="1" i="1" dirty="0">
                <a:solidFill>
                  <a:prstClr val="black"/>
                </a:solidFill>
                <a:latin typeface="Calibri"/>
              </a:rPr>
              <a:t>Муниципальное бюджетное дошкольное образовательное учреждение детский сад №18 «</a:t>
            </a:r>
            <a:r>
              <a:rPr lang="ru-RU" sz="2400" b="1" i="1" dirty="0" smtClean="0">
                <a:solidFill>
                  <a:prstClr val="black"/>
                </a:solidFill>
                <a:latin typeface="Calibri"/>
              </a:rPr>
              <a:t>Солнышко»</a:t>
            </a:r>
            <a:endParaRPr lang="ru-RU" sz="2800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18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89220"/>
            <a:ext cx="322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9706" y="189220"/>
            <a:ext cx="47307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Путешествие по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странам мира</a:t>
            </a:r>
            <a:r>
              <a:rPr lang="ru-RU" sz="20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0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 descr="C:\Users\admin\Desktop\МО\20201029_0833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5083" y="1279876"/>
            <a:ext cx="5120264" cy="3786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9" name="Рисунок 8" descr="C:\Users\admin\Desktop\МО\20201112_0828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0" y="612990"/>
            <a:ext cx="3478818" cy="2744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" name="Рисунок 9" descr="C:\Users\admin\Desktop\МО\20200902_0902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4"/>
          <a:stretch/>
        </p:blipFill>
        <p:spPr bwMode="auto">
          <a:xfrm rot="5400000">
            <a:off x="801139" y="3396148"/>
            <a:ext cx="3269098" cy="34788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4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\IMG_03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5"/>
          <a:stretch/>
        </p:blipFill>
        <p:spPr bwMode="auto">
          <a:xfrm>
            <a:off x="160569" y="98844"/>
            <a:ext cx="4843479" cy="35461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\IMG_03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1"/>
          <a:stretch/>
        </p:blipFill>
        <p:spPr bwMode="auto">
          <a:xfrm>
            <a:off x="4211960" y="3645025"/>
            <a:ext cx="4644008" cy="320020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Новая папка\IMG_0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" y="180125"/>
            <a:ext cx="4261076" cy="319580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Новая папка\IMG_0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7" y="3497301"/>
            <a:ext cx="4308512" cy="32313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Новая папка\IMG_04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6" y="149669"/>
            <a:ext cx="4276427" cy="320732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Новая папка\IMG_04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" y="3573015"/>
            <a:ext cx="4246148" cy="318461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ДД\IMG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" y="14813"/>
            <a:ext cx="4379979" cy="32849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ПДД\IMG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91" y="44853"/>
            <a:ext cx="4400784" cy="33512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ПДД\IMG_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3016"/>
            <a:ext cx="4379979" cy="328498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ПДД\IMG_00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90" y="3550743"/>
            <a:ext cx="4400784" cy="330058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Новая папка\IMG_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995936" cy="29969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\IMG_0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3257600"/>
            <a:ext cx="4392488" cy="329436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9353" y="260648"/>
            <a:ext cx="36407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РАЗРЕЗНЫЕ КАРТИНКИ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«СОБЕРИ КУКЛУ»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5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акция\P1040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5" y="100359"/>
            <a:ext cx="4048393" cy="30362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акция\P1040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80" y="116631"/>
            <a:ext cx="4026695" cy="302002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00358"/>
            <a:ext cx="4032448" cy="30239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76" y="3500358"/>
            <a:ext cx="4027999" cy="30239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акция\P1040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9" y="548680"/>
            <a:ext cx="4545770" cy="340932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9118" y="75982"/>
            <a:ext cx="574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rgbClr val="F14124">
                          <a:shade val="50000"/>
                          <a:satMod val="190000"/>
                        </a:srgbClr>
                      </a:gs>
                      <a:gs pos="0">
                        <a:srgbClr val="F14124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14124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НАШ ПОДАРОК МУЗЕЮ «РУССКАЯ КУКЛА»</a:t>
            </a:r>
            <a:endParaRPr lang="ru-RU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admin\Desktop\акция\P1040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719236" cy="495898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10400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7" y="846005"/>
            <a:ext cx="3812758" cy="2866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10400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50" y="846005"/>
            <a:ext cx="3794472" cy="286632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104005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" y="3861047"/>
            <a:ext cx="3861073" cy="27693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10400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50" y="3861048"/>
            <a:ext cx="3920657" cy="276932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10400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74696"/>
            <a:ext cx="2808312" cy="21032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47667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2231" y="-253180"/>
            <a:ext cx="43877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НАШ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КУБАНСКИЙ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УГОЛОК</a:t>
            </a:r>
            <a:r>
              <a:rPr lang="ru-RU" sz="2000" b="1" dirty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2000" b="1" dirty="0">
              <a:ln w="11430"/>
              <a:gradFill>
                <a:gsLst>
                  <a:gs pos="0">
                    <a:srgbClr val="F14124">
                      <a:tint val="90000"/>
                      <a:satMod val="120000"/>
                    </a:srgbClr>
                  </a:gs>
                  <a:gs pos="25000">
                    <a:srgbClr val="F14124">
                      <a:tint val="93000"/>
                      <a:satMod val="120000"/>
                    </a:srgbClr>
                  </a:gs>
                  <a:gs pos="50000">
                    <a:srgbClr val="F14124">
                      <a:shade val="89000"/>
                      <a:satMod val="110000"/>
                    </a:srgbClr>
                  </a:gs>
                  <a:gs pos="75000">
                    <a:srgbClr val="F14124">
                      <a:tint val="93000"/>
                      <a:satMod val="120000"/>
                    </a:srgbClr>
                  </a:gs>
                  <a:gs pos="100000">
                    <a:srgbClr val="F14124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33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DCIM\103_1603\IMG_004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0" t="4592" r="6068" b="6726"/>
          <a:stretch/>
        </p:blipFill>
        <p:spPr bwMode="auto">
          <a:xfrm>
            <a:off x="1187624" y="1484784"/>
            <a:ext cx="6581105" cy="4597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23728" y="26064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АЛЬБОМ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РАБОТА РОДИТЕЛЕЙ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40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53188"/>
            <a:ext cx="3756839" cy="281724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46" y="681522"/>
            <a:ext cx="3731314" cy="278890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179" y="3789040"/>
            <a:ext cx="3798598" cy="28471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5747" y="147990"/>
            <a:ext cx="390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ЛИТЕРАТУРНЫЙ МАТЕРИАЛ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4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42910" y="357166"/>
            <a:ext cx="2857520" cy="1357322"/>
            <a:chOff x="428596" y="428604"/>
            <a:chExt cx="2857520" cy="135732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28596" y="428604"/>
              <a:ext cx="2857520" cy="71438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Стрелка вниз 5"/>
            <p:cNvSpPr/>
            <p:nvPr/>
          </p:nvSpPr>
          <p:spPr>
            <a:xfrm>
              <a:off x="1357290" y="1142984"/>
              <a:ext cx="1000132" cy="642942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00100" y="500043"/>
              <a:ext cx="1785950" cy="5847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prstClr val="white"/>
                  </a:solidFill>
                </a:rPr>
                <a:t>ЦЕЛЬ</a:t>
              </a:r>
              <a:endParaRPr lang="ru-RU" sz="3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0" y="1417866"/>
            <a:ext cx="3643306" cy="4714908"/>
            <a:chOff x="214282" y="1785926"/>
            <a:chExt cx="3643306" cy="471490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14282" y="1785926"/>
              <a:ext cx="3643306" cy="471490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5720" y="1928802"/>
              <a:ext cx="357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3955061" y="2996952"/>
            <a:ext cx="5000628" cy="1428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Развивать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интерес к истории, традициям в жизни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разных народов;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развивать поисковую деятельность, творческую активность; развивать коммуникативные навыки;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27681" y="4764032"/>
            <a:ext cx="5000628" cy="1736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Приобщать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родителей  воспитанников к совместной деятельности для полноценного развития личности ребенка, знакомства и расширения  знаний  и кругозора о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народах мира и 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окружающем мире.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3927681" y="1393017"/>
            <a:ext cx="5000628" cy="1133125"/>
            <a:chOff x="4714876" y="993485"/>
            <a:chExt cx="4429124" cy="142876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714876" y="993485"/>
              <a:ext cx="4429124" cy="142876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14876" y="1214422"/>
              <a:ext cx="4429124" cy="81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ru-RU" dirty="0" smtClean="0">
                  <a:solidFill>
                    <a:prstClr val="black"/>
                  </a:solidFill>
                </a:rPr>
                <a:t> </a:t>
              </a:r>
              <a:endParaRPr lang="ru-RU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22099" y="-142052"/>
            <a:ext cx="2428892" cy="1000132"/>
            <a:chOff x="5893603" y="571480"/>
            <a:chExt cx="2428892" cy="100013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893603" y="607199"/>
              <a:ext cx="2428892" cy="714380"/>
            </a:xfrm>
            <a:prstGeom prst="roundRect">
              <a:avLst>
                <a:gd name="adj" fmla="val 22076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Стрелка вниз 14"/>
            <p:cNvSpPr/>
            <p:nvPr/>
          </p:nvSpPr>
          <p:spPr>
            <a:xfrm>
              <a:off x="6858016" y="1071546"/>
              <a:ext cx="484632" cy="500066"/>
            </a:xfrm>
            <a:prstGeom prst="downArrow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29388" y="571480"/>
              <a:ext cx="1357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prstClr val="white"/>
                  </a:solidFill>
                </a:rPr>
                <a:t>ЗАДАЧИ:</a:t>
              </a:r>
              <a:endParaRPr lang="ru-RU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4A3B-6C0F-410B-95C9-21356A33FCB1}" type="slidenum">
              <a:rPr lang="ru-RU" sz="1600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sz="16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00512" y="1013380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90170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 Познакомить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 разными, народами, населяющими нашу планету, с элементами их культуры;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2500346" y="52450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157" y="1533506"/>
            <a:ext cx="34289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помочь детям войти в социальный мир, способствовать формированию социальной уверенности у детей дошкольного возраста; приобщить детей к социокультурным нормам, традициям  семьи, общества и государства.; развить 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социально - коммуникативные 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навыки</a:t>
            </a:r>
            <a:r>
              <a:rPr lang="ru-RU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0"/>
    </mc:Choice>
    <mc:Fallback xmlns="">
      <p:transition spd="slow" advTm="1514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акция\P1040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65563" cy="581685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4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акция\P1040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5" y="269474"/>
            <a:ext cx="3984167" cy="29881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акция\P1040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71" y="269474"/>
            <a:ext cx="3984168" cy="29881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акция\P1040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5" y="3437826"/>
            <a:ext cx="3984167" cy="29881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акция\P10408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019" y="3437826"/>
            <a:ext cx="3958918" cy="296918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акция\P1040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067944" cy="305095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акция\P1040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650"/>
            <a:ext cx="4067944" cy="305095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акция\P1040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96281"/>
            <a:ext cx="4211960" cy="31589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акция\P1040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0" y="-1"/>
            <a:ext cx="1687157" cy="237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акция\P1040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" y="4557324"/>
            <a:ext cx="1709788" cy="23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акция\P1040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78896"/>
            <a:ext cx="1702428" cy="226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43" y="27390"/>
            <a:ext cx="1619274" cy="237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60" y="12577"/>
            <a:ext cx="1701653" cy="236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96" y="2333137"/>
            <a:ext cx="1701653" cy="225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19" y="4585468"/>
            <a:ext cx="1560174" cy="224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577"/>
            <a:ext cx="1584176" cy="235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32" y="2329803"/>
            <a:ext cx="1659056" cy="22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21" y="4557324"/>
            <a:ext cx="1659056" cy="230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972" y="4560050"/>
            <a:ext cx="1525121" cy="23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33" y="2344651"/>
            <a:ext cx="1469274" cy="225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5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min\Desktop\акция\P1040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91" y="0"/>
            <a:ext cx="1687645" cy="25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акция\P1040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" y="0"/>
            <a:ext cx="1834767" cy="25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пошив куклы\IMG_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2314" y="303818"/>
            <a:ext cx="2519062" cy="183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dmin\Desktop\куклы мастер класс\куклы\IMG_0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6491" y="434393"/>
            <a:ext cx="2449358" cy="16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куклы мастер класс\куклы\IMG_00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6387" y="4752133"/>
            <a:ext cx="2446655" cy="18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esktop\куклы мастер класс\куклы\IMG_00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58278" y="4779122"/>
            <a:ext cx="2374900" cy="177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Desktop\куклы мастер класс\куклы\IMG_000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5024" y="4777331"/>
            <a:ext cx="2434187" cy="17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92" y="4517098"/>
            <a:ext cx="1670050" cy="234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21" y="2519063"/>
            <a:ext cx="1603375" cy="19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368" y="2452818"/>
            <a:ext cx="1678712" cy="202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16" y="2436006"/>
            <a:ext cx="1502568" cy="208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2452818"/>
            <a:ext cx="1728194" cy="206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все\ф\DSC_00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8"/>
          <a:stretch/>
        </p:blipFill>
        <p:spPr bwMode="auto">
          <a:xfrm>
            <a:off x="755576" y="968620"/>
            <a:ext cx="7674359" cy="565195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0935" y="228100"/>
            <a:ext cx="368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СПАСИБО ЗА ВНИМАНИЕ</a:t>
            </a:r>
            <a:endParaRPr lang="ru-RU" dirty="0">
              <a:ln w="1905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87624" y="710129"/>
            <a:ext cx="72008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Изменилась атмосфера в семье.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Интенсивный темп жизни: работа, телевизор, компьютер не оставляют времени для живого общения с детьми.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детей наблюдается отсутствие навыка организации игры и потребности играть со сверстником.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больше и больше детей страдают от одиночества и изоляции.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70991"/>
            <a:ext cx="5809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ПРОБЛЕМА РАБОТЫ С ДЕТЬМИ.</a:t>
            </a:r>
            <a:endParaRPr lang="ru-RU" altLang="ru-RU" sz="2400" dirty="0">
              <a:solidFill>
                <a:srgbClr val="0070C0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9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10308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31" y="0"/>
            <a:ext cx="1514009" cy="221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10308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40" y="0"/>
            <a:ext cx="1345128" cy="221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P10308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86" y="-21477"/>
            <a:ext cx="1620445" cy="22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10401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1"/>
            <a:ext cx="1496475" cy="221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10308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9" y="-21477"/>
            <a:ext cx="1674829" cy="22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фото куклы\P10408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43" y="0"/>
            <a:ext cx="1563357" cy="22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" y="2218672"/>
            <a:ext cx="1666653" cy="221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4437771"/>
            <a:ext cx="1634432" cy="242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86" y="2238587"/>
            <a:ext cx="1676256" cy="21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00" y="4437772"/>
            <a:ext cx="1656295" cy="242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935" y="2238587"/>
            <a:ext cx="1536105" cy="219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19" y="2218670"/>
            <a:ext cx="1531381" cy="221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69" y="2218670"/>
            <a:ext cx="1492100" cy="218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238586"/>
            <a:ext cx="1528450" cy="220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95" y="4439878"/>
            <a:ext cx="1546645" cy="243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39" y="4405475"/>
            <a:ext cx="1523045" cy="246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39878"/>
            <a:ext cx="1520824" cy="241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823" y="4439878"/>
            <a:ext cx="1444927" cy="243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куклы\P1040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" y="0"/>
            <a:ext cx="170765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куклы\P1040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37" y="0"/>
            <a:ext cx="181566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фото куклы\P1040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09" y="0"/>
            <a:ext cx="150836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фото куклы\P1040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73" y="0"/>
            <a:ext cx="154552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фото куклы\P10408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1572639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фото куклы\P10408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67" y="0"/>
            <a:ext cx="151863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Новая папка\IMG_04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" y="2420888"/>
            <a:ext cx="160869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37" y="2420888"/>
            <a:ext cx="17601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09" y="2420888"/>
            <a:ext cx="160189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57" y="2420888"/>
            <a:ext cx="161861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49" y="2420888"/>
            <a:ext cx="153321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75" y="2420888"/>
            <a:ext cx="15287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4797152"/>
            <a:ext cx="1608691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94" y="4797152"/>
            <a:ext cx="1760173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67" y="4797152"/>
            <a:ext cx="1461490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57" y="4780930"/>
            <a:ext cx="1479618" cy="207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10124"/>
            <a:ext cx="1387091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75" y="4835295"/>
            <a:ext cx="1516496" cy="202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5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\IMG_000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" y="-1"/>
            <a:ext cx="1624996" cy="24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\IMG_000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2016224" cy="24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Новая папка\IMG_0004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1"/>
          <a:stretch/>
        </p:blipFill>
        <p:spPr bwMode="auto">
          <a:xfrm>
            <a:off x="3124826" y="-34155"/>
            <a:ext cx="1502742" cy="244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Новая папка\IMG_000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6807"/>
            <a:ext cx="1532150" cy="241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Новая папка\IMG_0007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48" y="-34154"/>
            <a:ext cx="1555196" cy="24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Новая папка\IMG_0008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10" y="-34154"/>
            <a:ext cx="1605826" cy="244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" y="2441149"/>
            <a:ext cx="1624996" cy="235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1619672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11868"/>
            <a:ext cx="1611922" cy="238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98" y="4797152"/>
            <a:ext cx="1605295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11871"/>
            <a:ext cx="1564200" cy="238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25" y="4797152"/>
            <a:ext cx="1519183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8" y="2411868"/>
            <a:ext cx="1744632" cy="238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Новая папка\IMG_000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/>
          <a:stretch/>
        </p:blipFill>
        <p:spPr bwMode="auto">
          <a:xfrm rot="5400000" flipV="1">
            <a:off x="5667733" y="2796540"/>
            <a:ext cx="2390308" cy="16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\IMG_0003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19795" b="12030"/>
          <a:stretch/>
        </p:blipFill>
        <p:spPr bwMode="auto">
          <a:xfrm rot="5400000" flipV="1">
            <a:off x="7162501" y="2815654"/>
            <a:ext cx="2390309" cy="157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Новая папка\IMG_0004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4159"/>
          <a:stretch/>
        </p:blipFill>
        <p:spPr bwMode="auto">
          <a:xfrm rot="5400000" flipV="1">
            <a:off x="4290235" y="5150924"/>
            <a:ext cx="2060850" cy="135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Новая папка\IMG_0005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6"/>
          <a:stretch/>
        </p:blipFill>
        <p:spPr bwMode="auto">
          <a:xfrm rot="16200000" flipH="1">
            <a:off x="5802403" y="4992062"/>
            <a:ext cx="2060851" cy="16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Новая папка\IMG_0006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5"/>
          <a:stretch/>
        </p:blipFill>
        <p:spPr bwMode="auto">
          <a:xfrm rot="5400000">
            <a:off x="7379260" y="5086236"/>
            <a:ext cx="2060855" cy="148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3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1040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5" y="764704"/>
            <a:ext cx="3967366" cy="30342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10400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5" y="3966290"/>
            <a:ext cx="3967366" cy="27621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10400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5"/>
            <a:ext cx="3971272" cy="30689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7684" y="260648"/>
            <a:ext cx="67665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МИНИ – МАСТЕРСКАЯ НА ГРУППЕ С ДЕТЬМИ.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4775"/>
            <a:ext cx="3971272" cy="276211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\P1040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6" y="980728"/>
            <a:ext cx="4019324" cy="30144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\P1040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94" y="980729"/>
            <a:ext cx="4130972" cy="301449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18892" y="260648"/>
            <a:ext cx="72891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МИНИ-МАСТЕРСКАЯ НА </a:t>
            </a:r>
            <a:r>
              <a:rPr lang="ru-RU" sz="2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ГРУППЕ С РОДИТЕЛЯМИ</a:t>
            </a:r>
            <a:endParaRPr lang="ru-RU" sz="2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admin\Desktop\роодители\IMG_0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95221"/>
            <a:ext cx="3960440" cy="2773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632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P104013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4"/>
          <a:stretch/>
        </p:blipFill>
        <p:spPr bwMode="auto">
          <a:xfrm>
            <a:off x="5093077" y="764704"/>
            <a:ext cx="3737436" cy="295232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P1040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79" y="3789041"/>
            <a:ext cx="4081344" cy="3064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191425"/>
            <a:ext cx="490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ПУТЕШЕСТВУЕМ ВМЕСТЕ С КУКЛОЙ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admin\Desktop\методическая разработка по странам\20201029_0832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059" y="852242"/>
            <a:ext cx="3463290" cy="288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988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1194</TotalTime>
  <Words>253</Words>
  <Application>Microsoft Office PowerPoint</Application>
  <PresentationFormat>Экран (4:3)</PresentationFormat>
  <Paragraphs>43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Воздушный поток</vt:lpstr>
      <vt:lpstr>1_Тема Office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Куклы народов мира</dc:title>
  <dc:creator>1</dc:creator>
  <cp:lastModifiedBy>Win7</cp:lastModifiedBy>
  <cp:revision>108</cp:revision>
  <dcterms:created xsi:type="dcterms:W3CDTF">2014-04-17T10:55:30Z</dcterms:created>
  <dcterms:modified xsi:type="dcterms:W3CDTF">2021-04-26T13:01:44Z</dcterms:modified>
</cp:coreProperties>
</file>