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  <p:sldId id="257" r:id="rId4"/>
    <p:sldId id="256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84436"/>
            <a:ext cx="5206318" cy="292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21026" y="1850532"/>
            <a:ext cx="8715436" cy="1439520"/>
          </a:xfrm>
        </p:spPr>
        <p:txBody>
          <a:bodyPr/>
          <a:lstStyle/>
          <a:p>
            <a:r>
              <a:rPr lang="ru-RU" sz="4000" dirty="0" smtClean="0"/>
              <a:t>Финансовая грамотность в дидактических играх </a:t>
            </a:r>
            <a:r>
              <a:rPr lang="ru-RU" sz="4000" dirty="0" smtClean="0"/>
              <a:t>для детей </a:t>
            </a:r>
            <a:r>
              <a:rPr lang="ru-RU" sz="4000" dirty="0" smtClean="0"/>
              <a:t>с ОВЗ</a:t>
            </a:r>
            <a:endParaRPr 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4285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Муниципальное  бюджетное  дошкольное образовательное  учреждение  детский сад  № 18 «Солнышко»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93960" y="4581128"/>
            <a:ext cx="27425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Подготовила воспитатель: </a:t>
            </a: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Ростова О.А.</a:t>
            </a:r>
            <a:endParaRPr lang="ru-RU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026" y="896425"/>
            <a:ext cx="8715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Мастер-класс </a:t>
            </a:r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для </a:t>
            </a:r>
            <a:r>
              <a:rPr lang="ru-RU" sz="2800" b="1" i="1" dirty="0">
                <a:solidFill>
                  <a:srgbClr val="002060"/>
                </a:solidFill>
                <a:latin typeface="Georgia" pitchFamily="18" charset="0"/>
              </a:rPr>
              <a:t>педагогов, работающих с детьми с </a:t>
            </a:r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ОВЗ на тему</a:t>
            </a:r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:</a:t>
            </a:r>
            <a:endParaRPr lang="ru-RU" sz="2800" b="1" i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34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536174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000" dirty="0">
                <a:solidFill>
                  <a:prstClr val="black"/>
                </a:solidFill>
              </a:rPr>
              <a:t>В какой сказке умение делать рекламу помогла главному герою отблагодарить за доброту? </a:t>
            </a:r>
          </a:p>
        </p:txBody>
      </p:sp>
    </p:spTree>
    <p:extLst>
      <p:ext uri="{BB962C8B-B14F-4D97-AF65-F5344CB8AC3E}">
        <p14:creationId xmlns:p14="http://schemas.microsoft.com/office/powerpoint/2010/main" val="3015654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911225"/>
            <a:ext cx="5035550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52756" y="3198168"/>
            <a:ext cx="2438488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sz="2400" dirty="0" smtClean="0">
              <a:solidFill>
                <a:prstClr val="black"/>
              </a:solidFill>
            </a:endParaRPr>
          </a:p>
          <a:p>
            <a:pPr lvl="0"/>
            <a:endParaRPr lang="ru-RU" sz="2400" dirty="0">
              <a:solidFill>
                <a:prstClr val="black"/>
              </a:solidFill>
            </a:endParaRPr>
          </a:p>
          <a:p>
            <a:pPr lvl="0"/>
            <a:endParaRPr lang="ru-RU" sz="2400" dirty="0" smtClean="0">
              <a:solidFill>
                <a:prstClr val="black"/>
              </a:solidFill>
            </a:endParaRPr>
          </a:p>
          <a:p>
            <a:pPr lvl="0"/>
            <a:endParaRPr lang="ru-RU" sz="2400" dirty="0">
              <a:solidFill>
                <a:prstClr val="black"/>
              </a:solidFill>
            </a:endParaRPr>
          </a:p>
          <a:p>
            <a:pPr lvl="0"/>
            <a:endParaRPr lang="ru-RU" sz="2400" dirty="0" smtClean="0">
              <a:solidFill>
                <a:prstClr val="black"/>
              </a:solidFill>
            </a:endParaRPr>
          </a:p>
          <a:p>
            <a:pPr lvl="0"/>
            <a:endParaRPr lang="ru-RU" sz="2400" dirty="0">
              <a:solidFill>
                <a:prstClr val="black"/>
              </a:solidFill>
            </a:endParaRPr>
          </a:p>
          <a:p>
            <a:pPr lvl="0"/>
            <a:endParaRPr lang="ru-RU" sz="2400" dirty="0" smtClean="0">
              <a:solidFill>
                <a:prstClr val="black"/>
              </a:solidFill>
            </a:endParaRPr>
          </a:p>
          <a:p>
            <a:pPr lvl="0"/>
            <a:endParaRPr lang="ru-RU" sz="2400" dirty="0">
              <a:solidFill>
                <a:prstClr val="black"/>
              </a:solidFill>
            </a:endParaRPr>
          </a:p>
          <a:p>
            <a:pPr lvl="0"/>
            <a:r>
              <a:rPr lang="ru-RU" sz="2400" dirty="0" smtClean="0">
                <a:solidFill>
                  <a:prstClr val="black"/>
                </a:solidFill>
              </a:rPr>
              <a:t>«</a:t>
            </a:r>
            <a:r>
              <a:rPr lang="ru-RU" sz="2400" dirty="0">
                <a:solidFill>
                  <a:prstClr val="black"/>
                </a:solidFill>
              </a:rPr>
              <a:t>Кот в сапогах»</a:t>
            </a:r>
          </a:p>
        </p:txBody>
      </p:sp>
    </p:spTree>
    <p:extLst>
      <p:ext uri="{BB962C8B-B14F-4D97-AF65-F5344CB8AC3E}">
        <p14:creationId xmlns:p14="http://schemas.microsoft.com/office/powerpoint/2010/main" val="308979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690063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400" dirty="0">
                <a:solidFill>
                  <a:prstClr val="black"/>
                </a:solidFill>
              </a:rPr>
              <a:t>В какой сказке реклама сыграла злую шутку с главным героем? </a:t>
            </a:r>
          </a:p>
        </p:txBody>
      </p:sp>
    </p:spTree>
    <p:extLst>
      <p:ext uri="{BB962C8B-B14F-4D97-AF65-F5344CB8AC3E}">
        <p14:creationId xmlns:p14="http://schemas.microsoft.com/office/powerpoint/2010/main" val="1908352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1338"/>
            <a:ext cx="4883150" cy="578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76527" y="3198168"/>
            <a:ext cx="4390946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sz="2400" dirty="0" smtClean="0">
              <a:solidFill>
                <a:prstClr val="black"/>
              </a:solidFill>
            </a:endParaRPr>
          </a:p>
          <a:p>
            <a:pPr lvl="0"/>
            <a:endParaRPr lang="ru-RU" sz="2400" dirty="0">
              <a:solidFill>
                <a:prstClr val="black"/>
              </a:solidFill>
            </a:endParaRPr>
          </a:p>
          <a:p>
            <a:pPr lvl="0"/>
            <a:endParaRPr lang="ru-RU" sz="2400" dirty="0" smtClean="0">
              <a:solidFill>
                <a:prstClr val="black"/>
              </a:solidFill>
            </a:endParaRPr>
          </a:p>
          <a:p>
            <a:pPr lvl="0"/>
            <a:endParaRPr lang="ru-RU" sz="2400" dirty="0">
              <a:solidFill>
                <a:prstClr val="black"/>
              </a:solidFill>
            </a:endParaRPr>
          </a:p>
          <a:p>
            <a:pPr lvl="0"/>
            <a:endParaRPr lang="ru-RU" sz="2400" dirty="0" smtClean="0">
              <a:solidFill>
                <a:prstClr val="black"/>
              </a:solidFill>
            </a:endParaRPr>
          </a:p>
          <a:p>
            <a:pPr lvl="0"/>
            <a:endParaRPr lang="ru-RU" sz="2400" dirty="0">
              <a:solidFill>
                <a:prstClr val="black"/>
              </a:solidFill>
            </a:endParaRPr>
          </a:p>
          <a:p>
            <a:pPr lvl="0"/>
            <a:endParaRPr lang="ru-RU" sz="2400" dirty="0" smtClean="0">
              <a:solidFill>
                <a:prstClr val="black"/>
              </a:solidFill>
            </a:endParaRPr>
          </a:p>
          <a:p>
            <a:pPr lvl="0"/>
            <a:endParaRPr lang="ru-RU" sz="2400" dirty="0">
              <a:solidFill>
                <a:prstClr val="black"/>
              </a:solidFill>
            </a:endParaRPr>
          </a:p>
          <a:p>
            <a:pPr lvl="0"/>
            <a:r>
              <a:rPr lang="ru-RU" sz="2400" dirty="0" smtClean="0">
                <a:solidFill>
                  <a:prstClr val="black"/>
                </a:solidFill>
              </a:rPr>
              <a:t>«</a:t>
            </a:r>
            <a:r>
              <a:rPr lang="ru-RU" sz="2400" dirty="0">
                <a:solidFill>
                  <a:prstClr val="black"/>
                </a:solidFill>
              </a:rPr>
              <a:t>Как старик корову продавал</a:t>
            </a:r>
          </a:p>
        </p:txBody>
      </p:sp>
    </p:spTree>
    <p:extLst>
      <p:ext uri="{BB962C8B-B14F-4D97-AF65-F5344CB8AC3E}">
        <p14:creationId xmlns:p14="http://schemas.microsoft.com/office/powerpoint/2010/main" val="291383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674400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400" dirty="0">
                <a:solidFill>
                  <a:prstClr val="black"/>
                </a:solidFill>
              </a:rPr>
              <a:t>В какой сказке сдобное изделие рационального использования продуктов </a:t>
            </a:r>
            <a:r>
              <a:rPr lang="ru-RU" sz="4400" dirty="0" err="1">
                <a:solidFill>
                  <a:prstClr val="black"/>
                </a:solidFill>
              </a:rPr>
              <a:t>купился</a:t>
            </a:r>
            <a:r>
              <a:rPr lang="ru-RU" sz="4400" dirty="0">
                <a:solidFill>
                  <a:prstClr val="black"/>
                </a:solidFill>
              </a:rPr>
              <a:t> на лесть? </a:t>
            </a:r>
          </a:p>
        </p:txBody>
      </p:sp>
    </p:spTree>
    <p:extLst>
      <p:ext uri="{BB962C8B-B14F-4D97-AF65-F5344CB8AC3E}">
        <p14:creationId xmlns:p14="http://schemas.microsoft.com/office/powerpoint/2010/main" val="244332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04" y="476672"/>
            <a:ext cx="71882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0488" y="3228945"/>
            <a:ext cx="1443024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sz="2000" dirty="0" smtClean="0">
              <a:solidFill>
                <a:prstClr val="black"/>
              </a:solidFill>
            </a:endParaRPr>
          </a:p>
          <a:p>
            <a:pPr lvl="0"/>
            <a:endParaRPr lang="ru-RU" sz="2000" dirty="0">
              <a:solidFill>
                <a:prstClr val="black"/>
              </a:solidFill>
            </a:endParaRPr>
          </a:p>
          <a:p>
            <a:pPr lvl="0"/>
            <a:endParaRPr lang="ru-RU" sz="2000" dirty="0" smtClean="0">
              <a:solidFill>
                <a:prstClr val="black"/>
              </a:solidFill>
            </a:endParaRPr>
          </a:p>
          <a:p>
            <a:pPr lvl="0"/>
            <a:endParaRPr lang="ru-RU" sz="2000" dirty="0">
              <a:solidFill>
                <a:prstClr val="black"/>
              </a:solidFill>
            </a:endParaRPr>
          </a:p>
          <a:p>
            <a:pPr lvl="0"/>
            <a:endParaRPr lang="ru-RU" sz="2000" dirty="0" smtClean="0">
              <a:solidFill>
                <a:prstClr val="black"/>
              </a:solidFill>
            </a:endParaRPr>
          </a:p>
          <a:p>
            <a:pPr lvl="0"/>
            <a:endParaRPr lang="ru-RU" sz="2000" dirty="0">
              <a:solidFill>
                <a:prstClr val="black"/>
              </a:solidFill>
            </a:endParaRPr>
          </a:p>
          <a:p>
            <a:pPr lvl="0"/>
            <a:endParaRPr lang="ru-RU" sz="2000" dirty="0" smtClean="0">
              <a:solidFill>
                <a:prstClr val="black"/>
              </a:solidFill>
            </a:endParaRPr>
          </a:p>
          <a:p>
            <a:pPr lvl="0"/>
            <a:endParaRPr lang="ru-RU" sz="2000" dirty="0">
              <a:solidFill>
                <a:prstClr val="black"/>
              </a:solidFill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</a:rPr>
              <a:t>«</a:t>
            </a:r>
            <a:r>
              <a:rPr lang="ru-RU" sz="2000" dirty="0">
                <a:solidFill>
                  <a:prstClr val="black"/>
                </a:solidFill>
              </a:rPr>
              <a:t>Колобок»</a:t>
            </a:r>
          </a:p>
        </p:txBody>
      </p:sp>
    </p:spTree>
    <p:extLst>
      <p:ext uri="{BB962C8B-B14F-4D97-AF65-F5344CB8AC3E}">
        <p14:creationId xmlns:p14="http://schemas.microsoft.com/office/powerpoint/2010/main" val="1816336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228398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4000" dirty="0">
                <a:solidFill>
                  <a:prstClr val="black"/>
                </a:solidFill>
              </a:rPr>
              <a:t>Герои, какой сказки благодаря рациональному разделению труда имели выгоду в совместном существовании? </a:t>
            </a:r>
          </a:p>
        </p:txBody>
      </p:sp>
    </p:spTree>
    <p:extLst>
      <p:ext uri="{BB962C8B-B14F-4D97-AF65-F5344CB8AC3E}">
        <p14:creationId xmlns:p14="http://schemas.microsoft.com/office/powerpoint/2010/main" val="3045188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2" y="476672"/>
            <a:ext cx="6211887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1409" y="3198168"/>
            <a:ext cx="1741182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sz="2400" dirty="0" smtClean="0">
              <a:solidFill>
                <a:prstClr val="black"/>
              </a:solidFill>
            </a:endParaRPr>
          </a:p>
          <a:p>
            <a:pPr lvl="0"/>
            <a:endParaRPr lang="ru-RU" sz="2400" dirty="0">
              <a:solidFill>
                <a:prstClr val="black"/>
              </a:solidFill>
            </a:endParaRPr>
          </a:p>
          <a:p>
            <a:pPr lvl="0"/>
            <a:endParaRPr lang="ru-RU" sz="2400" dirty="0" smtClean="0">
              <a:solidFill>
                <a:prstClr val="black"/>
              </a:solidFill>
            </a:endParaRPr>
          </a:p>
          <a:p>
            <a:pPr lvl="0"/>
            <a:endParaRPr lang="ru-RU" sz="2400" dirty="0">
              <a:solidFill>
                <a:prstClr val="black"/>
              </a:solidFill>
            </a:endParaRPr>
          </a:p>
          <a:p>
            <a:pPr lvl="0"/>
            <a:endParaRPr lang="ru-RU" sz="2400" dirty="0" smtClean="0">
              <a:solidFill>
                <a:prstClr val="black"/>
              </a:solidFill>
            </a:endParaRPr>
          </a:p>
          <a:p>
            <a:pPr lvl="0"/>
            <a:endParaRPr lang="ru-RU" sz="2400" dirty="0">
              <a:solidFill>
                <a:prstClr val="black"/>
              </a:solidFill>
            </a:endParaRPr>
          </a:p>
          <a:p>
            <a:pPr lvl="0"/>
            <a:r>
              <a:rPr lang="ru-RU" sz="2400" dirty="0" smtClean="0">
                <a:solidFill>
                  <a:prstClr val="black"/>
                </a:solidFill>
              </a:rPr>
              <a:t>«</a:t>
            </a:r>
            <a:r>
              <a:rPr lang="ru-RU" sz="2400" dirty="0">
                <a:solidFill>
                  <a:prstClr val="black"/>
                </a:solidFill>
              </a:rPr>
              <a:t>Теремок»</a:t>
            </a:r>
          </a:p>
        </p:txBody>
      </p:sp>
    </p:spTree>
    <p:extLst>
      <p:ext uri="{BB962C8B-B14F-4D97-AF65-F5344CB8AC3E}">
        <p14:creationId xmlns:p14="http://schemas.microsoft.com/office/powerpoint/2010/main" val="2247808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6588"/>
            <a:ext cx="8382000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219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795463"/>
            <a:ext cx="7321550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728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548680"/>
            <a:ext cx="7175351" cy="4376777"/>
          </a:xfrm>
        </p:spPr>
        <p:txBody>
          <a:bodyPr/>
          <a:lstStyle/>
          <a:p>
            <a:r>
              <a:rPr lang="ru-RU" dirty="0" smtClean="0"/>
              <a:t>Что мы понимаем под финансовой грамотностью?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2311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7165156" cy="511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365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55663"/>
            <a:ext cx="7620000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809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673100"/>
            <a:ext cx="7297737" cy="551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802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1556792"/>
            <a:ext cx="7478216" cy="3958376"/>
          </a:xfrm>
        </p:spPr>
        <p:txBody>
          <a:bodyPr/>
          <a:lstStyle/>
          <a:p>
            <a:r>
              <a:rPr lang="ru-RU" sz="8800" dirty="0" smtClean="0"/>
              <a:t>Спасибо за внимание.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2066080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67687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atin typeface="Book Antiqua" pitchFamily="18" charset="0"/>
              </a:rPr>
              <a:t>Финансовая грамотность — это умение использовать знания и навыки для принятия правильных решений, связанных с деньгами и тратами.</a:t>
            </a:r>
          </a:p>
        </p:txBody>
      </p:sp>
    </p:spTree>
    <p:extLst>
      <p:ext uri="{BB962C8B-B14F-4D97-AF65-F5344CB8AC3E}">
        <p14:creationId xmlns:p14="http://schemas.microsoft.com/office/powerpoint/2010/main" val="671444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8"/>
          <a:stretch/>
        </p:blipFill>
        <p:spPr bwMode="auto">
          <a:xfrm>
            <a:off x="363042" y="332656"/>
            <a:ext cx="2552774" cy="3097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4" b="5901"/>
          <a:stretch/>
        </p:blipFill>
        <p:spPr bwMode="auto">
          <a:xfrm>
            <a:off x="5652120" y="476672"/>
            <a:ext cx="2985030" cy="3125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00703"/>
            <a:ext cx="259228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670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8"/>
          <a:stretch/>
        </p:blipFill>
        <p:spPr bwMode="auto">
          <a:xfrm>
            <a:off x="323528" y="273056"/>
            <a:ext cx="3243263" cy="332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3056"/>
            <a:ext cx="3384376" cy="253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67652"/>
            <a:ext cx="2628292" cy="350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883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797511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dirty="0">
                <a:solidFill>
                  <a:prstClr val="black"/>
                </a:solidFill>
              </a:rPr>
              <a:t>В какой сказке мастерство героя – строителя спасло жизнь ему и его друзьям?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2758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762000"/>
            <a:ext cx="7669213" cy="534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65767" y="3228945"/>
            <a:ext cx="2212465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sz="2000" dirty="0" smtClean="0">
              <a:solidFill>
                <a:prstClr val="black"/>
              </a:solidFill>
            </a:endParaRPr>
          </a:p>
          <a:p>
            <a:pPr lvl="0"/>
            <a:endParaRPr lang="ru-RU" sz="2000" dirty="0">
              <a:solidFill>
                <a:prstClr val="black"/>
              </a:solidFill>
            </a:endParaRPr>
          </a:p>
          <a:p>
            <a:pPr lvl="0"/>
            <a:endParaRPr lang="ru-RU" sz="2000" dirty="0" smtClean="0">
              <a:solidFill>
                <a:prstClr val="black"/>
              </a:solidFill>
            </a:endParaRPr>
          </a:p>
          <a:p>
            <a:pPr lvl="0"/>
            <a:endParaRPr lang="ru-RU" sz="2000" dirty="0">
              <a:solidFill>
                <a:prstClr val="black"/>
              </a:solidFill>
            </a:endParaRPr>
          </a:p>
          <a:p>
            <a:pPr lvl="0"/>
            <a:endParaRPr lang="ru-RU" sz="2000" dirty="0" smtClean="0">
              <a:solidFill>
                <a:prstClr val="black"/>
              </a:solidFill>
            </a:endParaRPr>
          </a:p>
          <a:p>
            <a:pPr lvl="0"/>
            <a:endParaRPr lang="ru-RU" sz="2000" dirty="0">
              <a:solidFill>
                <a:prstClr val="black"/>
              </a:solidFill>
            </a:endParaRPr>
          </a:p>
          <a:p>
            <a:pPr lvl="0"/>
            <a:endParaRPr lang="ru-RU" sz="2000" dirty="0" smtClean="0">
              <a:solidFill>
                <a:prstClr val="black"/>
              </a:solidFill>
            </a:endParaRPr>
          </a:p>
          <a:p>
            <a:pPr lvl="0"/>
            <a:endParaRPr lang="ru-RU" sz="2000" dirty="0">
              <a:solidFill>
                <a:prstClr val="black"/>
              </a:solidFill>
            </a:endParaRPr>
          </a:p>
          <a:p>
            <a:pPr lvl="0"/>
            <a:endParaRPr lang="ru-RU" sz="2000" dirty="0" smtClean="0">
              <a:solidFill>
                <a:prstClr val="black"/>
              </a:solidFill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</a:rPr>
              <a:t>«</a:t>
            </a:r>
            <a:r>
              <a:rPr lang="ru-RU" sz="2000" dirty="0">
                <a:solidFill>
                  <a:prstClr val="black"/>
                </a:solidFill>
              </a:rPr>
              <a:t>Три поросенка»</a:t>
            </a:r>
          </a:p>
        </p:txBody>
      </p:sp>
    </p:spTree>
    <p:extLst>
      <p:ext uri="{BB962C8B-B14F-4D97-AF65-F5344CB8AC3E}">
        <p14:creationId xmlns:p14="http://schemas.microsoft.com/office/powerpoint/2010/main" val="1258305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228398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4000" dirty="0">
                <a:solidFill>
                  <a:prstClr val="black"/>
                </a:solidFill>
              </a:rPr>
              <a:t>Кто из героев сказок сочетал несколько профессий: дворника, мельника, пекаря? </a:t>
            </a:r>
          </a:p>
        </p:txBody>
      </p:sp>
    </p:spTree>
    <p:extLst>
      <p:ext uri="{BB962C8B-B14F-4D97-AF65-F5344CB8AC3E}">
        <p14:creationId xmlns:p14="http://schemas.microsoft.com/office/powerpoint/2010/main" val="1967704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965200"/>
            <a:ext cx="6688137" cy="493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63312" y="3228945"/>
            <a:ext cx="1417376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dirty="0" smtClean="0">
              <a:solidFill>
                <a:prstClr val="black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endParaRPr lang="ru-RU" dirty="0" smtClean="0">
              <a:solidFill>
                <a:prstClr val="black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endParaRPr lang="ru-RU" dirty="0" smtClean="0">
              <a:solidFill>
                <a:prstClr val="black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endParaRPr lang="ru-RU" dirty="0" smtClean="0">
              <a:solidFill>
                <a:prstClr val="black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endParaRPr lang="ru-RU" dirty="0" smtClean="0">
              <a:solidFill>
                <a:prstClr val="black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dirty="0" smtClean="0">
                <a:solidFill>
                  <a:prstClr val="black"/>
                </a:solidFill>
              </a:rPr>
              <a:t>«</a:t>
            </a:r>
            <a:r>
              <a:rPr lang="ru-RU" sz="2000" dirty="0">
                <a:solidFill>
                  <a:prstClr val="black"/>
                </a:solidFill>
              </a:rPr>
              <a:t>Колосок»</a:t>
            </a:r>
          </a:p>
        </p:txBody>
      </p:sp>
    </p:spTree>
    <p:extLst>
      <p:ext uri="{BB962C8B-B14F-4D97-AF65-F5344CB8AC3E}">
        <p14:creationId xmlns:p14="http://schemas.microsoft.com/office/powerpoint/2010/main" val="931660403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67</TotalTime>
  <Words>171</Words>
  <Application>Microsoft Office PowerPoint</Application>
  <PresentationFormat>Экран (4:3)</PresentationFormat>
  <Paragraphs>68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Финансовая грамотность в дидактических играх для детей с ОВЗ</vt:lpstr>
      <vt:lpstr>Что мы понимаем под финансовой грамотностью?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sekri</dc:creator>
  <cp:lastModifiedBy>Win7</cp:lastModifiedBy>
  <cp:revision>7</cp:revision>
  <dcterms:created xsi:type="dcterms:W3CDTF">2021-03-18T16:20:46Z</dcterms:created>
  <dcterms:modified xsi:type="dcterms:W3CDTF">2021-04-26T12:59:25Z</dcterms:modified>
</cp:coreProperties>
</file>